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0"/>
  </p:notesMasterIdLst>
  <p:sldIdLst>
    <p:sldId id="256" r:id="rId2"/>
    <p:sldId id="257" r:id="rId3"/>
    <p:sldId id="273" r:id="rId4"/>
    <p:sldId id="274" r:id="rId5"/>
    <p:sldId id="279" r:id="rId6"/>
    <p:sldId id="282" r:id="rId7"/>
    <p:sldId id="280" r:id="rId8"/>
    <p:sldId id="281" r:id="rId9"/>
    <p:sldId id="283" r:id="rId10"/>
    <p:sldId id="284" r:id="rId11"/>
    <p:sldId id="285" r:id="rId12"/>
    <p:sldId id="286" r:id="rId13"/>
    <p:sldId id="287" r:id="rId14"/>
    <p:sldId id="288" r:id="rId15"/>
    <p:sldId id="289" r:id="rId16"/>
    <p:sldId id="290" r:id="rId17"/>
    <p:sldId id="291" r:id="rId18"/>
    <p:sldId id="29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2" autoAdjust="0"/>
  </p:normalViewPr>
  <p:slideViewPr>
    <p:cSldViewPr>
      <p:cViewPr varScale="1">
        <p:scale>
          <a:sx n="115" d="100"/>
          <a:sy n="115" d="100"/>
        </p:scale>
        <p:origin x="147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EB3C01-CAC7-4BA8-A4F4-A73B2EE9C3CE}" type="doc">
      <dgm:prSet loTypeId="urn:microsoft.com/office/officeart/2005/8/layout/hProcess3" loCatId="process" qsTypeId="urn:microsoft.com/office/officeart/2005/8/quickstyle/simple4" qsCatId="simple" csTypeId="urn:microsoft.com/office/officeart/2005/8/colors/accent3_1" csCatId="accent3" phldr="1"/>
      <dgm:spPr/>
    </dgm:pt>
    <dgm:pt modelId="{C657B7E5-4364-4FFF-8A23-CBD6B7661A19}">
      <dgm:prSet phldrT="[Text]" custT="1"/>
      <dgm:spPr/>
      <dgm:t>
        <a:bodyPr/>
        <a:lstStyle/>
        <a:p>
          <a:r>
            <a:rPr lang="en-US" sz="2000" b="1" dirty="0" smtClean="0"/>
            <a:t>MODULE</a:t>
          </a:r>
          <a:r>
            <a:rPr lang="en-US" sz="2000" dirty="0" smtClean="0"/>
            <a:t> – IV PART A</a:t>
          </a:r>
          <a:endParaRPr lang="en-US" sz="2000" dirty="0"/>
        </a:p>
      </dgm:t>
    </dgm:pt>
    <dgm:pt modelId="{84235BD3-0F83-40B7-8D00-3F9F2512A96E}" type="parTrans" cxnId="{B8CB7CDB-B533-42C2-A01A-1A21C47EE244}">
      <dgm:prSet/>
      <dgm:spPr/>
      <dgm:t>
        <a:bodyPr/>
        <a:lstStyle/>
        <a:p>
          <a:endParaRPr lang="en-US"/>
        </a:p>
      </dgm:t>
    </dgm:pt>
    <dgm:pt modelId="{93AE709E-DD5C-45DB-8F67-6B1ACF1EE077}" type="sibTrans" cxnId="{B8CB7CDB-B533-42C2-A01A-1A21C47EE244}">
      <dgm:prSet/>
      <dgm:spPr/>
      <dgm:t>
        <a:bodyPr/>
        <a:lstStyle/>
        <a:p>
          <a:endParaRPr lang="en-US"/>
        </a:p>
      </dgm:t>
    </dgm:pt>
    <dgm:pt modelId="{5E6C4F7F-7605-4D5F-B693-89C97987DD50}" type="pres">
      <dgm:prSet presAssocID="{41EB3C01-CAC7-4BA8-A4F4-A73B2EE9C3CE}" presName="Name0" presStyleCnt="0">
        <dgm:presLayoutVars>
          <dgm:dir/>
          <dgm:animLvl val="lvl"/>
          <dgm:resizeHandles val="exact"/>
        </dgm:presLayoutVars>
      </dgm:prSet>
      <dgm:spPr/>
    </dgm:pt>
    <dgm:pt modelId="{84BC9C92-95C6-4F40-A530-0CC790DA6B9E}" type="pres">
      <dgm:prSet presAssocID="{41EB3C01-CAC7-4BA8-A4F4-A73B2EE9C3CE}" presName="dummy" presStyleCnt="0"/>
      <dgm:spPr/>
    </dgm:pt>
    <dgm:pt modelId="{CB24D2A9-8F17-4468-BC6B-E045F49F064B}" type="pres">
      <dgm:prSet presAssocID="{41EB3C01-CAC7-4BA8-A4F4-A73B2EE9C3CE}" presName="linH" presStyleCnt="0"/>
      <dgm:spPr/>
    </dgm:pt>
    <dgm:pt modelId="{FA463242-0A3E-4D56-8990-CC066B60B1AB}" type="pres">
      <dgm:prSet presAssocID="{41EB3C01-CAC7-4BA8-A4F4-A73B2EE9C3CE}" presName="padding1" presStyleCnt="0"/>
      <dgm:spPr/>
    </dgm:pt>
    <dgm:pt modelId="{75B93BC3-D348-4879-B77B-ED6CCB28BB11}" type="pres">
      <dgm:prSet presAssocID="{C657B7E5-4364-4FFF-8A23-CBD6B7661A19}" presName="linV" presStyleCnt="0"/>
      <dgm:spPr/>
    </dgm:pt>
    <dgm:pt modelId="{213EE8C5-8B78-489A-A392-24113CCE906B}" type="pres">
      <dgm:prSet presAssocID="{C657B7E5-4364-4FFF-8A23-CBD6B7661A19}" presName="spVertical1" presStyleCnt="0"/>
      <dgm:spPr/>
    </dgm:pt>
    <dgm:pt modelId="{4029891A-CB73-4860-BC7D-6F9FD15A4E97}" type="pres">
      <dgm:prSet presAssocID="{C657B7E5-4364-4FFF-8A23-CBD6B7661A19}" presName="parTx" presStyleLbl="revTx" presStyleIdx="0" presStyleCnt="1">
        <dgm:presLayoutVars>
          <dgm:chMax val="0"/>
          <dgm:chPref val="0"/>
          <dgm:bulletEnabled val="1"/>
        </dgm:presLayoutVars>
      </dgm:prSet>
      <dgm:spPr/>
      <dgm:t>
        <a:bodyPr/>
        <a:lstStyle/>
        <a:p>
          <a:endParaRPr lang="en-US"/>
        </a:p>
      </dgm:t>
    </dgm:pt>
    <dgm:pt modelId="{54FA10B0-FA79-4A9D-8259-F08889C80B1F}" type="pres">
      <dgm:prSet presAssocID="{C657B7E5-4364-4FFF-8A23-CBD6B7661A19}" presName="spVertical2" presStyleCnt="0"/>
      <dgm:spPr/>
    </dgm:pt>
    <dgm:pt modelId="{6A764E26-3D3A-4688-A401-76F41F71B64E}" type="pres">
      <dgm:prSet presAssocID="{C657B7E5-4364-4FFF-8A23-CBD6B7661A19}" presName="spVertical3" presStyleCnt="0"/>
      <dgm:spPr/>
    </dgm:pt>
    <dgm:pt modelId="{B4E638FB-F330-4BD8-9DC2-5FD5B57110ED}" type="pres">
      <dgm:prSet presAssocID="{41EB3C01-CAC7-4BA8-A4F4-A73B2EE9C3CE}" presName="padding2" presStyleCnt="0"/>
      <dgm:spPr/>
    </dgm:pt>
    <dgm:pt modelId="{F948C0A8-9127-42C6-90FA-29B9659D60D6}" type="pres">
      <dgm:prSet presAssocID="{41EB3C01-CAC7-4BA8-A4F4-A73B2EE9C3CE}" presName="negArrow" presStyleCnt="0"/>
      <dgm:spPr/>
    </dgm:pt>
    <dgm:pt modelId="{AB1D68F7-7662-4848-9666-8D64BB6ADA9C}" type="pres">
      <dgm:prSet presAssocID="{41EB3C01-CAC7-4BA8-A4F4-A73B2EE9C3CE}" presName="backgroundArrow" presStyleLbl="node1" presStyleIdx="0" presStyleCnt="1" custLinFactNeighborX="-44186" custLinFactNeighborY="-1741"/>
      <dgm:spPr/>
    </dgm:pt>
  </dgm:ptLst>
  <dgm:cxnLst>
    <dgm:cxn modelId="{B8CB7CDB-B533-42C2-A01A-1A21C47EE244}" srcId="{41EB3C01-CAC7-4BA8-A4F4-A73B2EE9C3CE}" destId="{C657B7E5-4364-4FFF-8A23-CBD6B7661A19}" srcOrd="0" destOrd="0" parTransId="{84235BD3-0F83-40B7-8D00-3F9F2512A96E}" sibTransId="{93AE709E-DD5C-45DB-8F67-6B1ACF1EE077}"/>
    <dgm:cxn modelId="{BB5A1E20-580B-4160-8C04-44D239827FFC}" type="presOf" srcId="{41EB3C01-CAC7-4BA8-A4F4-A73B2EE9C3CE}" destId="{5E6C4F7F-7605-4D5F-B693-89C97987DD50}" srcOrd="0" destOrd="0" presId="urn:microsoft.com/office/officeart/2005/8/layout/hProcess3"/>
    <dgm:cxn modelId="{C58EF8CE-99BC-4236-BC0F-6A513775B00E}" type="presOf" srcId="{C657B7E5-4364-4FFF-8A23-CBD6B7661A19}" destId="{4029891A-CB73-4860-BC7D-6F9FD15A4E97}" srcOrd="0" destOrd="0" presId="urn:microsoft.com/office/officeart/2005/8/layout/hProcess3"/>
    <dgm:cxn modelId="{E7EE1CD9-FDE8-4DE7-B50A-E7543F832A30}" type="presParOf" srcId="{5E6C4F7F-7605-4D5F-B693-89C97987DD50}" destId="{84BC9C92-95C6-4F40-A530-0CC790DA6B9E}" srcOrd="0" destOrd="0" presId="urn:microsoft.com/office/officeart/2005/8/layout/hProcess3"/>
    <dgm:cxn modelId="{9DDAE1B8-1BEA-4780-84BC-8867D3C86A83}" type="presParOf" srcId="{5E6C4F7F-7605-4D5F-B693-89C97987DD50}" destId="{CB24D2A9-8F17-4468-BC6B-E045F49F064B}" srcOrd="1" destOrd="0" presId="urn:microsoft.com/office/officeart/2005/8/layout/hProcess3"/>
    <dgm:cxn modelId="{BFCDCE43-4C55-4E26-8A72-0C8053C354BC}" type="presParOf" srcId="{CB24D2A9-8F17-4468-BC6B-E045F49F064B}" destId="{FA463242-0A3E-4D56-8990-CC066B60B1AB}" srcOrd="0" destOrd="0" presId="urn:microsoft.com/office/officeart/2005/8/layout/hProcess3"/>
    <dgm:cxn modelId="{6D9F70E0-1A76-4045-B57F-060D251F52C4}" type="presParOf" srcId="{CB24D2A9-8F17-4468-BC6B-E045F49F064B}" destId="{75B93BC3-D348-4879-B77B-ED6CCB28BB11}" srcOrd="1" destOrd="0" presId="urn:microsoft.com/office/officeart/2005/8/layout/hProcess3"/>
    <dgm:cxn modelId="{E946E194-8930-46CC-8DF4-A44640FD73B9}" type="presParOf" srcId="{75B93BC3-D348-4879-B77B-ED6CCB28BB11}" destId="{213EE8C5-8B78-489A-A392-24113CCE906B}" srcOrd="0" destOrd="0" presId="urn:microsoft.com/office/officeart/2005/8/layout/hProcess3"/>
    <dgm:cxn modelId="{F5165011-0EDF-45CB-A53C-7CC6A64B4F9C}" type="presParOf" srcId="{75B93BC3-D348-4879-B77B-ED6CCB28BB11}" destId="{4029891A-CB73-4860-BC7D-6F9FD15A4E97}" srcOrd="1" destOrd="0" presId="urn:microsoft.com/office/officeart/2005/8/layout/hProcess3"/>
    <dgm:cxn modelId="{62625F73-34A0-4E9B-B1CC-B6BD65D1D304}" type="presParOf" srcId="{75B93BC3-D348-4879-B77B-ED6CCB28BB11}" destId="{54FA10B0-FA79-4A9D-8259-F08889C80B1F}" srcOrd="2" destOrd="0" presId="urn:microsoft.com/office/officeart/2005/8/layout/hProcess3"/>
    <dgm:cxn modelId="{57F9AB0B-5F48-47FE-9C58-940F83468596}" type="presParOf" srcId="{75B93BC3-D348-4879-B77B-ED6CCB28BB11}" destId="{6A764E26-3D3A-4688-A401-76F41F71B64E}" srcOrd="3" destOrd="0" presId="urn:microsoft.com/office/officeart/2005/8/layout/hProcess3"/>
    <dgm:cxn modelId="{CBE3606D-F1E2-4B90-9E60-F17CE59BD721}" type="presParOf" srcId="{CB24D2A9-8F17-4468-BC6B-E045F49F064B}" destId="{B4E638FB-F330-4BD8-9DC2-5FD5B57110ED}" srcOrd="2" destOrd="0" presId="urn:microsoft.com/office/officeart/2005/8/layout/hProcess3"/>
    <dgm:cxn modelId="{C6739C8A-78B7-46E9-9401-44BC5CE7C222}" type="presParOf" srcId="{CB24D2A9-8F17-4468-BC6B-E045F49F064B}" destId="{F948C0A8-9127-42C6-90FA-29B9659D60D6}" srcOrd="3" destOrd="0" presId="urn:microsoft.com/office/officeart/2005/8/layout/hProcess3"/>
    <dgm:cxn modelId="{7EFD18A1-D654-43AE-9CF6-063B727C9EE5}" type="presParOf" srcId="{CB24D2A9-8F17-4468-BC6B-E045F49F064B}" destId="{AB1D68F7-7662-4848-9666-8D64BB6ADA9C}"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EB3C01-CAC7-4BA8-A4F4-A73B2EE9C3CE}" type="doc">
      <dgm:prSet loTypeId="urn:microsoft.com/office/officeart/2005/8/layout/hProcess3" loCatId="process" qsTypeId="urn:microsoft.com/office/officeart/2005/8/quickstyle/simple4" qsCatId="simple" csTypeId="urn:microsoft.com/office/officeart/2005/8/colors/accent3_1" csCatId="accent3" phldr="1"/>
      <dgm:spPr/>
    </dgm:pt>
    <dgm:pt modelId="{C657B7E5-4364-4FFF-8A23-CBD6B7661A19}">
      <dgm:prSet phldrT="[Text]" custT="1"/>
      <dgm:spPr/>
      <dgm:t>
        <a:bodyPr/>
        <a:lstStyle/>
        <a:p>
          <a:r>
            <a:rPr lang="en-US" sz="2000" b="1" dirty="0" smtClean="0"/>
            <a:t>MODULE</a:t>
          </a:r>
          <a:r>
            <a:rPr lang="en-US" sz="2000" dirty="0" smtClean="0"/>
            <a:t> – IV PART B</a:t>
          </a:r>
          <a:endParaRPr lang="en-US" sz="2000" dirty="0"/>
        </a:p>
      </dgm:t>
    </dgm:pt>
    <dgm:pt modelId="{84235BD3-0F83-40B7-8D00-3F9F2512A96E}" type="parTrans" cxnId="{B8CB7CDB-B533-42C2-A01A-1A21C47EE244}">
      <dgm:prSet/>
      <dgm:spPr/>
      <dgm:t>
        <a:bodyPr/>
        <a:lstStyle/>
        <a:p>
          <a:endParaRPr lang="en-US"/>
        </a:p>
      </dgm:t>
    </dgm:pt>
    <dgm:pt modelId="{93AE709E-DD5C-45DB-8F67-6B1ACF1EE077}" type="sibTrans" cxnId="{B8CB7CDB-B533-42C2-A01A-1A21C47EE244}">
      <dgm:prSet/>
      <dgm:spPr/>
      <dgm:t>
        <a:bodyPr/>
        <a:lstStyle/>
        <a:p>
          <a:endParaRPr lang="en-US"/>
        </a:p>
      </dgm:t>
    </dgm:pt>
    <dgm:pt modelId="{5E6C4F7F-7605-4D5F-B693-89C97987DD50}" type="pres">
      <dgm:prSet presAssocID="{41EB3C01-CAC7-4BA8-A4F4-A73B2EE9C3CE}" presName="Name0" presStyleCnt="0">
        <dgm:presLayoutVars>
          <dgm:dir/>
          <dgm:animLvl val="lvl"/>
          <dgm:resizeHandles val="exact"/>
        </dgm:presLayoutVars>
      </dgm:prSet>
      <dgm:spPr/>
    </dgm:pt>
    <dgm:pt modelId="{84BC9C92-95C6-4F40-A530-0CC790DA6B9E}" type="pres">
      <dgm:prSet presAssocID="{41EB3C01-CAC7-4BA8-A4F4-A73B2EE9C3CE}" presName="dummy" presStyleCnt="0"/>
      <dgm:spPr/>
    </dgm:pt>
    <dgm:pt modelId="{CB24D2A9-8F17-4468-BC6B-E045F49F064B}" type="pres">
      <dgm:prSet presAssocID="{41EB3C01-CAC7-4BA8-A4F4-A73B2EE9C3CE}" presName="linH" presStyleCnt="0"/>
      <dgm:spPr/>
    </dgm:pt>
    <dgm:pt modelId="{FA463242-0A3E-4D56-8990-CC066B60B1AB}" type="pres">
      <dgm:prSet presAssocID="{41EB3C01-CAC7-4BA8-A4F4-A73B2EE9C3CE}" presName="padding1" presStyleCnt="0"/>
      <dgm:spPr/>
    </dgm:pt>
    <dgm:pt modelId="{75B93BC3-D348-4879-B77B-ED6CCB28BB11}" type="pres">
      <dgm:prSet presAssocID="{C657B7E5-4364-4FFF-8A23-CBD6B7661A19}" presName="linV" presStyleCnt="0"/>
      <dgm:spPr/>
    </dgm:pt>
    <dgm:pt modelId="{213EE8C5-8B78-489A-A392-24113CCE906B}" type="pres">
      <dgm:prSet presAssocID="{C657B7E5-4364-4FFF-8A23-CBD6B7661A19}" presName="spVertical1" presStyleCnt="0"/>
      <dgm:spPr/>
    </dgm:pt>
    <dgm:pt modelId="{4029891A-CB73-4860-BC7D-6F9FD15A4E97}" type="pres">
      <dgm:prSet presAssocID="{C657B7E5-4364-4FFF-8A23-CBD6B7661A19}" presName="parTx" presStyleLbl="revTx" presStyleIdx="0" presStyleCnt="1">
        <dgm:presLayoutVars>
          <dgm:chMax val="0"/>
          <dgm:chPref val="0"/>
          <dgm:bulletEnabled val="1"/>
        </dgm:presLayoutVars>
      </dgm:prSet>
      <dgm:spPr/>
      <dgm:t>
        <a:bodyPr/>
        <a:lstStyle/>
        <a:p>
          <a:endParaRPr lang="en-US"/>
        </a:p>
      </dgm:t>
    </dgm:pt>
    <dgm:pt modelId="{54FA10B0-FA79-4A9D-8259-F08889C80B1F}" type="pres">
      <dgm:prSet presAssocID="{C657B7E5-4364-4FFF-8A23-CBD6B7661A19}" presName="spVertical2" presStyleCnt="0"/>
      <dgm:spPr/>
    </dgm:pt>
    <dgm:pt modelId="{6A764E26-3D3A-4688-A401-76F41F71B64E}" type="pres">
      <dgm:prSet presAssocID="{C657B7E5-4364-4FFF-8A23-CBD6B7661A19}" presName="spVertical3" presStyleCnt="0"/>
      <dgm:spPr/>
    </dgm:pt>
    <dgm:pt modelId="{B4E638FB-F330-4BD8-9DC2-5FD5B57110ED}" type="pres">
      <dgm:prSet presAssocID="{41EB3C01-CAC7-4BA8-A4F4-A73B2EE9C3CE}" presName="padding2" presStyleCnt="0"/>
      <dgm:spPr/>
    </dgm:pt>
    <dgm:pt modelId="{F948C0A8-9127-42C6-90FA-29B9659D60D6}" type="pres">
      <dgm:prSet presAssocID="{41EB3C01-CAC7-4BA8-A4F4-A73B2EE9C3CE}" presName="negArrow" presStyleCnt="0"/>
      <dgm:spPr/>
    </dgm:pt>
    <dgm:pt modelId="{AB1D68F7-7662-4848-9666-8D64BB6ADA9C}" type="pres">
      <dgm:prSet presAssocID="{41EB3C01-CAC7-4BA8-A4F4-A73B2EE9C3CE}" presName="backgroundArrow" presStyleLbl="node1" presStyleIdx="0" presStyleCnt="1" custLinFactNeighborX="-2377" custLinFactNeighborY="-579"/>
      <dgm:spPr/>
    </dgm:pt>
  </dgm:ptLst>
  <dgm:cxnLst>
    <dgm:cxn modelId="{B8CB7CDB-B533-42C2-A01A-1A21C47EE244}" srcId="{41EB3C01-CAC7-4BA8-A4F4-A73B2EE9C3CE}" destId="{C657B7E5-4364-4FFF-8A23-CBD6B7661A19}" srcOrd="0" destOrd="0" parTransId="{84235BD3-0F83-40B7-8D00-3F9F2512A96E}" sibTransId="{93AE709E-DD5C-45DB-8F67-6B1ACF1EE077}"/>
    <dgm:cxn modelId="{6BFA12E7-12D8-48EB-9FEB-62502CACA530}" type="presOf" srcId="{C657B7E5-4364-4FFF-8A23-CBD6B7661A19}" destId="{4029891A-CB73-4860-BC7D-6F9FD15A4E97}" srcOrd="0" destOrd="0" presId="urn:microsoft.com/office/officeart/2005/8/layout/hProcess3"/>
    <dgm:cxn modelId="{8F3D33E9-8D8A-4838-BE37-2B545F8091FE}" type="presOf" srcId="{41EB3C01-CAC7-4BA8-A4F4-A73B2EE9C3CE}" destId="{5E6C4F7F-7605-4D5F-B693-89C97987DD50}" srcOrd="0" destOrd="0" presId="urn:microsoft.com/office/officeart/2005/8/layout/hProcess3"/>
    <dgm:cxn modelId="{87632489-D110-4118-B060-3C05EAD8AF2E}" type="presParOf" srcId="{5E6C4F7F-7605-4D5F-B693-89C97987DD50}" destId="{84BC9C92-95C6-4F40-A530-0CC790DA6B9E}" srcOrd="0" destOrd="0" presId="urn:microsoft.com/office/officeart/2005/8/layout/hProcess3"/>
    <dgm:cxn modelId="{75A81D03-64FE-4FDD-8CC1-CA9AAB3720A7}" type="presParOf" srcId="{5E6C4F7F-7605-4D5F-B693-89C97987DD50}" destId="{CB24D2A9-8F17-4468-BC6B-E045F49F064B}" srcOrd="1" destOrd="0" presId="urn:microsoft.com/office/officeart/2005/8/layout/hProcess3"/>
    <dgm:cxn modelId="{FC6FCE27-DAB8-43FC-92DE-BA619C1C26BE}" type="presParOf" srcId="{CB24D2A9-8F17-4468-BC6B-E045F49F064B}" destId="{FA463242-0A3E-4D56-8990-CC066B60B1AB}" srcOrd="0" destOrd="0" presId="urn:microsoft.com/office/officeart/2005/8/layout/hProcess3"/>
    <dgm:cxn modelId="{A795DE73-156D-4BAC-85A6-89D234025852}" type="presParOf" srcId="{CB24D2A9-8F17-4468-BC6B-E045F49F064B}" destId="{75B93BC3-D348-4879-B77B-ED6CCB28BB11}" srcOrd="1" destOrd="0" presId="urn:microsoft.com/office/officeart/2005/8/layout/hProcess3"/>
    <dgm:cxn modelId="{ACBAD29A-11DB-4B2A-B4B9-40D4E6F748E2}" type="presParOf" srcId="{75B93BC3-D348-4879-B77B-ED6CCB28BB11}" destId="{213EE8C5-8B78-489A-A392-24113CCE906B}" srcOrd="0" destOrd="0" presId="urn:microsoft.com/office/officeart/2005/8/layout/hProcess3"/>
    <dgm:cxn modelId="{432F3E95-130D-4426-B9B2-7B5971B6A2A7}" type="presParOf" srcId="{75B93BC3-D348-4879-B77B-ED6CCB28BB11}" destId="{4029891A-CB73-4860-BC7D-6F9FD15A4E97}" srcOrd="1" destOrd="0" presId="urn:microsoft.com/office/officeart/2005/8/layout/hProcess3"/>
    <dgm:cxn modelId="{73616BB9-3A6E-4C7D-87AE-F5BF1A19FE76}" type="presParOf" srcId="{75B93BC3-D348-4879-B77B-ED6CCB28BB11}" destId="{54FA10B0-FA79-4A9D-8259-F08889C80B1F}" srcOrd="2" destOrd="0" presId="urn:microsoft.com/office/officeart/2005/8/layout/hProcess3"/>
    <dgm:cxn modelId="{554F1E8D-5BB3-430E-9D48-5A342A146702}" type="presParOf" srcId="{75B93BC3-D348-4879-B77B-ED6CCB28BB11}" destId="{6A764E26-3D3A-4688-A401-76F41F71B64E}" srcOrd="3" destOrd="0" presId="urn:microsoft.com/office/officeart/2005/8/layout/hProcess3"/>
    <dgm:cxn modelId="{4E670658-B70A-4186-9211-4878FFAA7877}" type="presParOf" srcId="{CB24D2A9-8F17-4468-BC6B-E045F49F064B}" destId="{B4E638FB-F330-4BD8-9DC2-5FD5B57110ED}" srcOrd="2" destOrd="0" presId="urn:microsoft.com/office/officeart/2005/8/layout/hProcess3"/>
    <dgm:cxn modelId="{005D2056-CFC9-4F7B-B241-6E3D22089E11}" type="presParOf" srcId="{CB24D2A9-8F17-4468-BC6B-E045F49F064B}" destId="{F948C0A8-9127-42C6-90FA-29B9659D60D6}" srcOrd="3" destOrd="0" presId="urn:microsoft.com/office/officeart/2005/8/layout/hProcess3"/>
    <dgm:cxn modelId="{4BADD2BF-B9C1-464A-A2A7-B4E1F836B87E}" type="presParOf" srcId="{CB24D2A9-8F17-4468-BC6B-E045F49F064B}" destId="{AB1D68F7-7662-4848-9666-8D64BB6ADA9C}"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E5CE00-4715-4140-84A9-3D35B688F346}" type="doc">
      <dgm:prSet loTypeId="urn:microsoft.com/office/officeart/2005/8/layout/chevron1" loCatId="process" qsTypeId="urn:microsoft.com/office/officeart/2005/8/quickstyle/simple1" qsCatId="simple" csTypeId="urn:microsoft.com/office/officeart/2005/8/colors/colorful5" csCatId="colorful" phldr="1"/>
      <dgm:spPr/>
      <dgm:t>
        <a:bodyPr/>
        <a:lstStyle/>
        <a:p>
          <a:endParaRPr lang="en-US"/>
        </a:p>
      </dgm:t>
    </dgm:pt>
    <dgm:pt modelId="{377CB14B-94CE-4070-8496-152F5EB460ED}">
      <dgm:prSet phldrT="[Text]"/>
      <dgm:spPr/>
      <dgm:t>
        <a:bodyPr/>
        <a:lstStyle/>
        <a:p>
          <a:r>
            <a:rPr lang="en-US" dirty="0" smtClean="0"/>
            <a:t/>
          </a:r>
          <a:br>
            <a:rPr lang="en-US" dirty="0" smtClean="0"/>
          </a:br>
          <a:endParaRPr lang="en-US" dirty="0"/>
        </a:p>
      </dgm:t>
    </dgm:pt>
    <dgm:pt modelId="{ED177C98-F645-48AD-AAEF-94717DD48512}" type="parTrans" cxnId="{16F0B956-C446-4A19-95F9-A8087C2285E8}">
      <dgm:prSet/>
      <dgm:spPr/>
      <dgm:t>
        <a:bodyPr/>
        <a:lstStyle/>
        <a:p>
          <a:endParaRPr lang="en-US"/>
        </a:p>
      </dgm:t>
    </dgm:pt>
    <dgm:pt modelId="{A7DD1CBB-ADEE-4307-9545-3E6EC2A96BA8}" type="sibTrans" cxnId="{16F0B956-C446-4A19-95F9-A8087C2285E8}">
      <dgm:prSet/>
      <dgm:spPr/>
      <dgm:t>
        <a:bodyPr/>
        <a:lstStyle/>
        <a:p>
          <a:endParaRPr lang="en-US"/>
        </a:p>
      </dgm:t>
    </dgm:pt>
    <dgm:pt modelId="{0B591B2D-6F1A-49FD-ADFC-FD44E73A8AFC}">
      <dgm:prSet phldrT="[Text]"/>
      <dgm:spPr/>
      <dgm:t>
        <a:bodyPr/>
        <a:lstStyle/>
        <a:p>
          <a:r>
            <a:rPr lang="en-US" smtClean="0"/>
            <a:t/>
          </a:r>
          <a:br>
            <a:rPr lang="en-US" smtClean="0"/>
          </a:br>
          <a:endParaRPr lang="en-US"/>
        </a:p>
      </dgm:t>
    </dgm:pt>
    <dgm:pt modelId="{CF46B583-9127-46EF-B7F9-47B96D5AA634}" type="parTrans" cxnId="{9C714011-F1B5-4D07-9236-D73A18E33922}">
      <dgm:prSet/>
      <dgm:spPr/>
      <dgm:t>
        <a:bodyPr/>
        <a:lstStyle/>
        <a:p>
          <a:endParaRPr lang="en-US"/>
        </a:p>
      </dgm:t>
    </dgm:pt>
    <dgm:pt modelId="{04B0A8C6-AC45-4EC9-B635-1C2DA4EEF46A}" type="sibTrans" cxnId="{9C714011-F1B5-4D07-9236-D73A18E33922}">
      <dgm:prSet/>
      <dgm:spPr/>
      <dgm:t>
        <a:bodyPr/>
        <a:lstStyle/>
        <a:p>
          <a:endParaRPr lang="en-US"/>
        </a:p>
      </dgm:t>
    </dgm:pt>
    <dgm:pt modelId="{D6360C4B-47D0-44DC-B4BB-FE6DCF3DEF00}">
      <dgm:prSet phldrT="[Text]"/>
      <dgm:spPr/>
      <dgm:t>
        <a:bodyPr/>
        <a:lstStyle/>
        <a:p>
          <a:r>
            <a:rPr lang="en-US" smtClean="0"/>
            <a:t/>
          </a:r>
          <a:br>
            <a:rPr lang="en-US" smtClean="0"/>
          </a:br>
          <a:endParaRPr lang="en-US"/>
        </a:p>
      </dgm:t>
    </dgm:pt>
    <dgm:pt modelId="{0C047B29-B69F-4551-B7C3-3FC45A543E4F}" type="parTrans" cxnId="{7F450CFF-6419-45DD-8FEC-929DA6343755}">
      <dgm:prSet/>
      <dgm:spPr/>
      <dgm:t>
        <a:bodyPr/>
        <a:lstStyle/>
        <a:p>
          <a:endParaRPr lang="en-US"/>
        </a:p>
      </dgm:t>
    </dgm:pt>
    <dgm:pt modelId="{9775FB4C-3669-432D-AC5A-6765BD3B5552}" type="sibTrans" cxnId="{7F450CFF-6419-45DD-8FEC-929DA6343755}">
      <dgm:prSet/>
      <dgm:spPr/>
      <dgm:t>
        <a:bodyPr/>
        <a:lstStyle/>
        <a:p>
          <a:endParaRPr lang="en-US"/>
        </a:p>
      </dgm:t>
    </dgm:pt>
    <dgm:pt modelId="{CF88A567-8D02-4853-8214-99ED38E32922}">
      <dgm:prSet phldrT="[Text]"/>
      <dgm:spPr/>
      <dgm:t>
        <a:bodyPr/>
        <a:lstStyle/>
        <a:p>
          <a:r>
            <a:rPr lang="en-US" smtClean="0"/>
            <a:t/>
          </a:r>
          <a:br>
            <a:rPr lang="en-US" smtClean="0"/>
          </a:br>
          <a:endParaRPr lang="en-US"/>
        </a:p>
      </dgm:t>
    </dgm:pt>
    <dgm:pt modelId="{A7E96024-B922-4EF4-BD38-D51B09BD4243}" type="parTrans" cxnId="{DC6E4403-0B3D-4D28-8D7E-FEF2C45C4A28}">
      <dgm:prSet/>
      <dgm:spPr/>
      <dgm:t>
        <a:bodyPr/>
        <a:lstStyle/>
        <a:p>
          <a:endParaRPr lang="en-US"/>
        </a:p>
      </dgm:t>
    </dgm:pt>
    <dgm:pt modelId="{53C3CC2E-2624-4E9A-93A5-D8502EBEF0BF}" type="sibTrans" cxnId="{DC6E4403-0B3D-4D28-8D7E-FEF2C45C4A28}">
      <dgm:prSet/>
      <dgm:spPr/>
      <dgm:t>
        <a:bodyPr/>
        <a:lstStyle/>
        <a:p>
          <a:endParaRPr lang="en-US"/>
        </a:p>
      </dgm:t>
    </dgm:pt>
    <dgm:pt modelId="{72F8DC00-83E1-4029-BF2D-6BCA7E3DE96E}">
      <dgm:prSet phldrT="[Text]"/>
      <dgm:spPr/>
      <dgm:t>
        <a:bodyPr/>
        <a:lstStyle/>
        <a:p>
          <a:r>
            <a:rPr lang="en-US" smtClean="0"/>
            <a:t/>
          </a:r>
          <a:br>
            <a:rPr lang="en-US" smtClean="0"/>
          </a:br>
          <a:endParaRPr lang="en-US"/>
        </a:p>
      </dgm:t>
    </dgm:pt>
    <dgm:pt modelId="{23F5292B-1703-4612-AC04-B1C102AA1853}" type="parTrans" cxnId="{CF2C481F-7C7F-4225-A6B0-AEC79B522AB8}">
      <dgm:prSet/>
      <dgm:spPr/>
      <dgm:t>
        <a:bodyPr/>
        <a:lstStyle/>
        <a:p>
          <a:endParaRPr lang="en-US"/>
        </a:p>
      </dgm:t>
    </dgm:pt>
    <dgm:pt modelId="{E3299B58-2045-41FA-9446-4F65A229E4DC}" type="sibTrans" cxnId="{CF2C481F-7C7F-4225-A6B0-AEC79B522AB8}">
      <dgm:prSet/>
      <dgm:spPr/>
      <dgm:t>
        <a:bodyPr/>
        <a:lstStyle/>
        <a:p>
          <a:endParaRPr lang="en-US"/>
        </a:p>
      </dgm:t>
    </dgm:pt>
    <dgm:pt modelId="{F616A3FC-703F-4BDE-90E1-A7E491800BDA}" type="pres">
      <dgm:prSet presAssocID="{4DE5CE00-4715-4140-84A9-3D35B688F346}" presName="Name0" presStyleCnt="0">
        <dgm:presLayoutVars>
          <dgm:dir/>
          <dgm:animLvl val="lvl"/>
          <dgm:resizeHandles val="exact"/>
        </dgm:presLayoutVars>
      </dgm:prSet>
      <dgm:spPr/>
      <dgm:t>
        <a:bodyPr/>
        <a:lstStyle/>
        <a:p>
          <a:endParaRPr lang="en-US"/>
        </a:p>
      </dgm:t>
    </dgm:pt>
    <dgm:pt modelId="{988ED375-1C4D-47A6-9D7F-2F54595192D6}" type="pres">
      <dgm:prSet presAssocID="{377CB14B-94CE-4070-8496-152F5EB460ED}" presName="parTxOnly" presStyleLbl="node1" presStyleIdx="0" presStyleCnt="5" custScaleX="50644" custScaleY="47891" custLinFactNeighborX="-20569" custLinFactNeighborY="36496">
        <dgm:presLayoutVars>
          <dgm:chMax val="0"/>
          <dgm:chPref val="0"/>
          <dgm:bulletEnabled val="1"/>
        </dgm:presLayoutVars>
      </dgm:prSet>
      <dgm:spPr/>
      <dgm:t>
        <a:bodyPr/>
        <a:lstStyle/>
        <a:p>
          <a:endParaRPr lang="en-US"/>
        </a:p>
      </dgm:t>
    </dgm:pt>
    <dgm:pt modelId="{E5ED1908-9B79-44A9-AD52-7D89873A95B5}" type="pres">
      <dgm:prSet presAssocID="{A7DD1CBB-ADEE-4307-9545-3E6EC2A96BA8}" presName="parTxOnlySpace" presStyleCnt="0"/>
      <dgm:spPr/>
    </dgm:pt>
    <dgm:pt modelId="{875378F5-C071-4E8D-BFC1-2B29ED8079E0}" type="pres">
      <dgm:prSet presAssocID="{0B591B2D-6F1A-49FD-ADFC-FD44E73A8AFC}" presName="parTxOnly" presStyleLbl="node1" presStyleIdx="1" presStyleCnt="5" custScaleX="46040" custScaleY="47891" custLinFactNeighborX="-21041" custLinFactNeighborY="36496">
        <dgm:presLayoutVars>
          <dgm:chMax val="0"/>
          <dgm:chPref val="0"/>
          <dgm:bulletEnabled val="1"/>
        </dgm:presLayoutVars>
      </dgm:prSet>
      <dgm:spPr/>
      <dgm:t>
        <a:bodyPr/>
        <a:lstStyle/>
        <a:p>
          <a:endParaRPr lang="en-US"/>
        </a:p>
      </dgm:t>
    </dgm:pt>
    <dgm:pt modelId="{0D00DFCC-48D8-4D15-A993-35CE58BB4B45}" type="pres">
      <dgm:prSet presAssocID="{04B0A8C6-AC45-4EC9-B635-1C2DA4EEF46A}" presName="parTxOnlySpace" presStyleCnt="0"/>
      <dgm:spPr/>
    </dgm:pt>
    <dgm:pt modelId="{B4E445F7-4E94-436B-9DB3-D76573439A6F}" type="pres">
      <dgm:prSet presAssocID="{D6360C4B-47D0-44DC-B4BB-FE6DCF3DEF00}" presName="parTxOnly" presStyleLbl="node1" presStyleIdx="2" presStyleCnt="5" custScaleX="46040" custScaleY="47891" custLinFactNeighborX="-17875" custLinFactNeighborY="36496">
        <dgm:presLayoutVars>
          <dgm:chMax val="0"/>
          <dgm:chPref val="0"/>
          <dgm:bulletEnabled val="1"/>
        </dgm:presLayoutVars>
      </dgm:prSet>
      <dgm:spPr/>
      <dgm:t>
        <a:bodyPr/>
        <a:lstStyle/>
        <a:p>
          <a:endParaRPr lang="en-US"/>
        </a:p>
      </dgm:t>
    </dgm:pt>
    <dgm:pt modelId="{746533F0-618F-4827-97FF-68392B060DE5}" type="pres">
      <dgm:prSet presAssocID="{9775FB4C-3669-432D-AC5A-6765BD3B5552}" presName="parTxOnlySpace" presStyleCnt="0"/>
      <dgm:spPr/>
    </dgm:pt>
    <dgm:pt modelId="{7C573040-0AB9-4CBB-8890-B355464B7601}" type="pres">
      <dgm:prSet presAssocID="{CF88A567-8D02-4853-8214-99ED38E32922}" presName="parTxOnly" presStyleLbl="node1" presStyleIdx="3" presStyleCnt="5" custScaleX="46040" custScaleY="47891" custLinFactNeighborX="-24999" custLinFactNeighborY="36496">
        <dgm:presLayoutVars>
          <dgm:chMax val="0"/>
          <dgm:chPref val="0"/>
          <dgm:bulletEnabled val="1"/>
        </dgm:presLayoutVars>
      </dgm:prSet>
      <dgm:spPr/>
      <dgm:t>
        <a:bodyPr/>
        <a:lstStyle/>
        <a:p>
          <a:endParaRPr lang="en-US"/>
        </a:p>
      </dgm:t>
    </dgm:pt>
    <dgm:pt modelId="{B948F326-D91C-422B-9D44-1FE2F36493DE}" type="pres">
      <dgm:prSet presAssocID="{53C3CC2E-2624-4E9A-93A5-D8502EBEF0BF}" presName="parTxOnlySpace" presStyleCnt="0"/>
      <dgm:spPr/>
    </dgm:pt>
    <dgm:pt modelId="{F8977FD4-AB1B-47B4-8169-DFB1867E2E2E}" type="pres">
      <dgm:prSet presAssocID="{72F8DC00-83E1-4029-BF2D-6BCA7E3DE96E}" presName="parTxOnly" presStyleLbl="node1" presStyleIdx="4" presStyleCnt="5" custScaleX="46040" custScaleY="47891" custLinFactNeighborX="-20924" custLinFactNeighborY="36496">
        <dgm:presLayoutVars>
          <dgm:chMax val="0"/>
          <dgm:chPref val="0"/>
          <dgm:bulletEnabled val="1"/>
        </dgm:presLayoutVars>
      </dgm:prSet>
      <dgm:spPr/>
      <dgm:t>
        <a:bodyPr/>
        <a:lstStyle/>
        <a:p>
          <a:endParaRPr lang="en-US"/>
        </a:p>
      </dgm:t>
    </dgm:pt>
  </dgm:ptLst>
  <dgm:cxnLst>
    <dgm:cxn modelId="{991A89C3-D59B-4E67-A744-B071516188EF}" type="presOf" srcId="{CF88A567-8D02-4853-8214-99ED38E32922}" destId="{7C573040-0AB9-4CBB-8890-B355464B7601}" srcOrd="0" destOrd="0" presId="urn:microsoft.com/office/officeart/2005/8/layout/chevron1"/>
    <dgm:cxn modelId="{64484D1A-D66A-4316-A264-BB1BA9A1BA4E}" type="presOf" srcId="{D6360C4B-47D0-44DC-B4BB-FE6DCF3DEF00}" destId="{B4E445F7-4E94-436B-9DB3-D76573439A6F}" srcOrd="0" destOrd="0" presId="urn:microsoft.com/office/officeart/2005/8/layout/chevron1"/>
    <dgm:cxn modelId="{FF4A266B-DC54-45A8-843D-153055623C9F}" type="presOf" srcId="{377CB14B-94CE-4070-8496-152F5EB460ED}" destId="{988ED375-1C4D-47A6-9D7F-2F54595192D6}" srcOrd="0" destOrd="0" presId="urn:microsoft.com/office/officeart/2005/8/layout/chevron1"/>
    <dgm:cxn modelId="{7F450CFF-6419-45DD-8FEC-929DA6343755}" srcId="{4DE5CE00-4715-4140-84A9-3D35B688F346}" destId="{D6360C4B-47D0-44DC-B4BB-FE6DCF3DEF00}" srcOrd="2" destOrd="0" parTransId="{0C047B29-B69F-4551-B7C3-3FC45A543E4F}" sibTransId="{9775FB4C-3669-432D-AC5A-6765BD3B5552}"/>
    <dgm:cxn modelId="{DC6E4403-0B3D-4D28-8D7E-FEF2C45C4A28}" srcId="{4DE5CE00-4715-4140-84A9-3D35B688F346}" destId="{CF88A567-8D02-4853-8214-99ED38E32922}" srcOrd="3" destOrd="0" parTransId="{A7E96024-B922-4EF4-BD38-D51B09BD4243}" sibTransId="{53C3CC2E-2624-4E9A-93A5-D8502EBEF0BF}"/>
    <dgm:cxn modelId="{7FFCA229-2344-4C2F-B651-4A9486CF219D}" type="presOf" srcId="{0B591B2D-6F1A-49FD-ADFC-FD44E73A8AFC}" destId="{875378F5-C071-4E8D-BFC1-2B29ED8079E0}" srcOrd="0" destOrd="0" presId="urn:microsoft.com/office/officeart/2005/8/layout/chevron1"/>
    <dgm:cxn modelId="{97DF18CC-FDA8-4656-B024-BEB7EF8DCD51}" type="presOf" srcId="{4DE5CE00-4715-4140-84A9-3D35B688F346}" destId="{F616A3FC-703F-4BDE-90E1-A7E491800BDA}" srcOrd="0" destOrd="0" presId="urn:microsoft.com/office/officeart/2005/8/layout/chevron1"/>
    <dgm:cxn modelId="{16F0B956-C446-4A19-95F9-A8087C2285E8}" srcId="{4DE5CE00-4715-4140-84A9-3D35B688F346}" destId="{377CB14B-94CE-4070-8496-152F5EB460ED}" srcOrd="0" destOrd="0" parTransId="{ED177C98-F645-48AD-AAEF-94717DD48512}" sibTransId="{A7DD1CBB-ADEE-4307-9545-3E6EC2A96BA8}"/>
    <dgm:cxn modelId="{5F803FC0-6388-41DA-A265-BA2A2661B1F8}" type="presOf" srcId="{72F8DC00-83E1-4029-BF2D-6BCA7E3DE96E}" destId="{F8977FD4-AB1B-47B4-8169-DFB1867E2E2E}" srcOrd="0" destOrd="0" presId="urn:microsoft.com/office/officeart/2005/8/layout/chevron1"/>
    <dgm:cxn modelId="{9C714011-F1B5-4D07-9236-D73A18E33922}" srcId="{4DE5CE00-4715-4140-84A9-3D35B688F346}" destId="{0B591B2D-6F1A-49FD-ADFC-FD44E73A8AFC}" srcOrd="1" destOrd="0" parTransId="{CF46B583-9127-46EF-B7F9-47B96D5AA634}" sibTransId="{04B0A8C6-AC45-4EC9-B635-1C2DA4EEF46A}"/>
    <dgm:cxn modelId="{CF2C481F-7C7F-4225-A6B0-AEC79B522AB8}" srcId="{4DE5CE00-4715-4140-84A9-3D35B688F346}" destId="{72F8DC00-83E1-4029-BF2D-6BCA7E3DE96E}" srcOrd="4" destOrd="0" parTransId="{23F5292B-1703-4612-AC04-B1C102AA1853}" sibTransId="{E3299B58-2045-41FA-9446-4F65A229E4DC}"/>
    <dgm:cxn modelId="{8862EBD7-7B97-4480-81D1-164A7EAD02CD}" type="presParOf" srcId="{F616A3FC-703F-4BDE-90E1-A7E491800BDA}" destId="{988ED375-1C4D-47A6-9D7F-2F54595192D6}" srcOrd="0" destOrd="0" presId="urn:microsoft.com/office/officeart/2005/8/layout/chevron1"/>
    <dgm:cxn modelId="{E2D2A4E3-6F4E-42C2-A926-EFADB83092E1}" type="presParOf" srcId="{F616A3FC-703F-4BDE-90E1-A7E491800BDA}" destId="{E5ED1908-9B79-44A9-AD52-7D89873A95B5}" srcOrd="1" destOrd="0" presId="urn:microsoft.com/office/officeart/2005/8/layout/chevron1"/>
    <dgm:cxn modelId="{8A487581-3CFC-49DA-828D-9C410FA3AB88}" type="presParOf" srcId="{F616A3FC-703F-4BDE-90E1-A7E491800BDA}" destId="{875378F5-C071-4E8D-BFC1-2B29ED8079E0}" srcOrd="2" destOrd="0" presId="urn:microsoft.com/office/officeart/2005/8/layout/chevron1"/>
    <dgm:cxn modelId="{EBC07829-596C-471F-A341-8604A6641493}" type="presParOf" srcId="{F616A3FC-703F-4BDE-90E1-A7E491800BDA}" destId="{0D00DFCC-48D8-4D15-A993-35CE58BB4B45}" srcOrd="3" destOrd="0" presId="urn:microsoft.com/office/officeart/2005/8/layout/chevron1"/>
    <dgm:cxn modelId="{DB1D78AE-2FB4-46B5-802F-34ABB4464043}" type="presParOf" srcId="{F616A3FC-703F-4BDE-90E1-A7E491800BDA}" destId="{B4E445F7-4E94-436B-9DB3-D76573439A6F}" srcOrd="4" destOrd="0" presId="urn:microsoft.com/office/officeart/2005/8/layout/chevron1"/>
    <dgm:cxn modelId="{DB3FA389-9346-44D1-9D6A-FE56F52AEF47}" type="presParOf" srcId="{F616A3FC-703F-4BDE-90E1-A7E491800BDA}" destId="{746533F0-618F-4827-97FF-68392B060DE5}" srcOrd="5" destOrd="0" presId="urn:microsoft.com/office/officeart/2005/8/layout/chevron1"/>
    <dgm:cxn modelId="{FE40D091-46EC-457D-9A11-ACBCE3565173}" type="presParOf" srcId="{F616A3FC-703F-4BDE-90E1-A7E491800BDA}" destId="{7C573040-0AB9-4CBB-8890-B355464B7601}" srcOrd="6" destOrd="0" presId="urn:microsoft.com/office/officeart/2005/8/layout/chevron1"/>
    <dgm:cxn modelId="{24E6B7BE-A5A3-4018-BB52-694C275D8088}" type="presParOf" srcId="{F616A3FC-703F-4BDE-90E1-A7E491800BDA}" destId="{B948F326-D91C-422B-9D44-1FE2F36493DE}" srcOrd="7" destOrd="0" presId="urn:microsoft.com/office/officeart/2005/8/layout/chevron1"/>
    <dgm:cxn modelId="{8815698C-8589-4289-81B3-0DC8A5F9D196}" type="presParOf" srcId="{F616A3FC-703F-4BDE-90E1-A7E491800BDA}" destId="{F8977FD4-AB1B-47B4-8169-DFB1867E2E2E}"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2EBF11-9A55-4479-916C-8B62B8EF1CDE}" type="doc">
      <dgm:prSet loTypeId="urn:microsoft.com/office/officeart/2005/8/layout/process1" loCatId="process" qsTypeId="urn:microsoft.com/office/officeart/2005/8/quickstyle/simple1" qsCatId="simple" csTypeId="urn:microsoft.com/office/officeart/2005/8/colors/accent1_1" csCatId="accent1" phldr="1"/>
      <dgm:spPr/>
    </dgm:pt>
    <dgm:pt modelId="{5CFD8EF9-A958-4C9B-88E6-3D1EA2B47735}">
      <dgm:prSet phldrT="[Text]"/>
      <dgm:spPr/>
      <dgm:t>
        <a:bodyPr/>
        <a:lstStyle/>
        <a:p>
          <a:r>
            <a:rPr lang="en-US" dirty="0" smtClean="0"/>
            <a:t>Consumer</a:t>
          </a:r>
          <a:endParaRPr lang="en-US" dirty="0"/>
        </a:p>
      </dgm:t>
    </dgm:pt>
    <dgm:pt modelId="{275656B7-A14B-4958-98E1-45EA884C13ED}" type="parTrans" cxnId="{979803CD-B76C-4264-9461-E1143021FC29}">
      <dgm:prSet/>
      <dgm:spPr/>
      <dgm:t>
        <a:bodyPr/>
        <a:lstStyle/>
        <a:p>
          <a:endParaRPr lang="en-US"/>
        </a:p>
      </dgm:t>
    </dgm:pt>
    <dgm:pt modelId="{759D9AA4-FB93-4882-9E13-292398A26E3B}" type="sibTrans" cxnId="{979803CD-B76C-4264-9461-E1143021FC29}">
      <dgm:prSet/>
      <dgm:spPr/>
      <dgm:t>
        <a:bodyPr/>
        <a:lstStyle/>
        <a:p>
          <a:endParaRPr lang="en-US"/>
        </a:p>
      </dgm:t>
    </dgm:pt>
    <dgm:pt modelId="{B0CD6653-E830-4344-AAED-8786FF914515}">
      <dgm:prSet phldrT="[Text]"/>
      <dgm:spPr/>
      <dgm:t>
        <a:bodyPr/>
        <a:lstStyle/>
        <a:p>
          <a:r>
            <a:rPr lang="en-US" smtClean="0"/>
            <a:t>Marketing Research</a:t>
          </a:r>
          <a:endParaRPr lang="en-US" dirty="0"/>
        </a:p>
      </dgm:t>
    </dgm:pt>
    <dgm:pt modelId="{95F42DA8-09E5-4A1B-B74C-19EF2DD4EE80}" type="parTrans" cxnId="{24D8D4BB-1499-437B-8FC2-E6151AAB036A}">
      <dgm:prSet/>
      <dgm:spPr/>
      <dgm:t>
        <a:bodyPr/>
        <a:lstStyle/>
        <a:p>
          <a:endParaRPr lang="en-US"/>
        </a:p>
      </dgm:t>
    </dgm:pt>
    <dgm:pt modelId="{79EB72A2-870C-4097-A331-F14BCFE2D517}" type="sibTrans" cxnId="{24D8D4BB-1499-437B-8FC2-E6151AAB036A}">
      <dgm:prSet/>
      <dgm:spPr/>
      <dgm:t>
        <a:bodyPr/>
        <a:lstStyle/>
        <a:p>
          <a:endParaRPr lang="en-US"/>
        </a:p>
      </dgm:t>
    </dgm:pt>
    <dgm:pt modelId="{D5CD1E0C-D29B-4688-8857-7E9F328DECE7}">
      <dgm:prSet phldrT="[Text]"/>
      <dgm:spPr/>
      <dgm:t>
        <a:bodyPr/>
        <a:lstStyle/>
        <a:p>
          <a:r>
            <a:rPr lang="en-US" dirty="0" smtClean="0"/>
            <a:t>Organization</a:t>
          </a:r>
          <a:endParaRPr lang="en-US" dirty="0"/>
        </a:p>
      </dgm:t>
    </dgm:pt>
    <dgm:pt modelId="{F8CB5606-D56B-44FA-A86E-BFF3D666D54A}" type="parTrans" cxnId="{00A95D68-E0E8-492E-9254-84EAFC3F06CE}">
      <dgm:prSet/>
      <dgm:spPr/>
      <dgm:t>
        <a:bodyPr/>
        <a:lstStyle/>
        <a:p>
          <a:endParaRPr lang="en-US"/>
        </a:p>
      </dgm:t>
    </dgm:pt>
    <dgm:pt modelId="{9BFEF57B-C91C-4580-AE75-D42A3A04DE93}" type="sibTrans" cxnId="{00A95D68-E0E8-492E-9254-84EAFC3F06CE}">
      <dgm:prSet/>
      <dgm:spPr/>
      <dgm:t>
        <a:bodyPr/>
        <a:lstStyle/>
        <a:p>
          <a:endParaRPr lang="en-US"/>
        </a:p>
      </dgm:t>
    </dgm:pt>
    <dgm:pt modelId="{453ACE3C-EA18-4E53-9B89-42C9EF7F6530}" type="pres">
      <dgm:prSet presAssocID="{982EBF11-9A55-4479-916C-8B62B8EF1CDE}" presName="Name0" presStyleCnt="0">
        <dgm:presLayoutVars>
          <dgm:dir/>
          <dgm:resizeHandles val="exact"/>
        </dgm:presLayoutVars>
      </dgm:prSet>
      <dgm:spPr/>
    </dgm:pt>
    <dgm:pt modelId="{89627636-2FBC-4C43-AA7F-87D30850A0DD}" type="pres">
      <dgm:prSet presAssocID="{5CFD8EF9-A958-4C9B-88E6-3D1EA2B47735}" presName="node" presStyleLbl="node1" presStyleIdx="0" presStyleCnt="3">
        <dgm:presLayoutVars>
          <dgm:bulletEnabled val="1"/>
        </dgm:presLayoutVars>
      </dgm:prSet>
      <dgm:spPr/>
      <dgm:t>
        <a:bodyPr/>
        <a:lstStyle/>
        <a:p>
          <a:endParaRPr lang="en-US"/>
        </a:p>
      </dgm:t>
    </dgm:pt>
    <dgm:pt modelId="{B49A4182-7AE3-4DAC-882D-0FF03EFEF49B}" type="pres">
      <dgm:prSet presAssocID="{759D9AA4-FB93-4882-9E13-292398A26E3B}" presName="sibTrans" presStyleLbl="sibTrans2D1" presStyleIdx="0" presStyleCnt="2" custAng="0"/>
      <dgm:spPr>
        <a:prstGeom prst="rightArrow">
          <a:avLst/>
        </a:prstGeom>
      </dgm:spPr>
      <dgm:t>
        <a:bodyPr/>
        <a:lstStyle/>
        <a:p>
          <a:endParaRPr lang="en-US"/>
        </a:p>
      </dgm:t>
    </dgm:pt>
    <dgm:pt modelId="{87B494D6-4DEF-4CB6-82AE-55B41908C54E}" type="pres">
      <dgm:prSet presAssocID="{759D9AA4-FB93-4882-9E13-292398A26E3B}" presName="connectorText" presStyleLbl="sibTrans2D1" presStyleIdx="0" presStyleCnt="2"/>
      <dgm:spPr/>
      <dgm:t>
        <a:bodyPr/>
        <a:lstStyle/>
        <a:p>
          <a:endParaRPr lang="en-US"/>
        </a:p>
      </dgm:t>
    </dgm:pt>
    <dgm:pt modelId="{102FD496-9B46-4B74-ACA8-0FE675760895}" type="pres">
      <dgm:prSet presAssocID="{B0CD6653-E830-4344-AAED-8786FF914515}" presName="node" presStyleLbl="node1" presStyleIdx="1" presStyleCnt="3">
        <dgm:presLayoutVars>
          <dgm:bulletEnabled val="1"/>
        </dgm:presLayoutVars>
      </dgm:prSet>
      <dgm:spPr/>
      <dgm:t>
        <a:bodyPr/>
        <a:lstStyle/>
        <a:p>
          <a:endParaRPr lang="en-US"/>
        </a:p>
      </dgm:t>
    </dgm:pt>
    <dgm:pt modelId="{8E16ECE7-4AD6-42CB-9693-A274DC715A8C}" type="pres">
      <dgm:prSet presAssocID="{79EB72A2-870C-4097-A331-F14BCFE2D517}" presName="sibTrans" presStyleLbl="sibTrans2D1" presStyleIdx="1" presStyleCnt="2"/>
      <dgm:spPr>
        <a:prstGeom prst="leftArrow">
          <a:avLst/>
        </a:prstGeom>
      </dgm:spPr>
      <dgm:t>
        <a:bodyPr/>
        <a:lstStyle/>
        <a:p>
          <a:endParaRPr lang="en-US"/>
        </a:p>
      </dgm:t>
    </dgm:pt>
    <dgm:pt modelId="{7ADB7854-9441-4AD3-B4AF-B97589CFD40E}" type="pres">
      <dgm:prSet presAssocID="{79EB72A2-870C-4097-A331-F14BCFE2D517}" presName="connectorText" presStyleLbl="sibTrans2D1" presStyleIdx="1" presStyleCnt="2"/>
      <dgm:spPr/>
      <dgm:t>
        <a:bodyPr/>
        <a:lstStyle/>
        <a:p>
          <a:endParaRPr lang="en-US"/>
        </a:p>
      </dgm:t>
    </dgm:pt>
    <dgm:pt modelId="{169ACE48-6842-476E-A444-D39E419BAA59}" type="pres">
      <dgm:prSet presAssocID="{D5CD1E0C-D29B-4688-8857-7E9F328DECE7}" presName="node" presStyleLbl="node1" presStyleIdx="2" presStyleCnt="3">
        <dgm:presLayoutVars>
          <dgm:bulletEnabled val="1"/>
        </dgm:presLayoutVars>
      </dgm:prSet>
      <dgm:spPr/>
      <dgm:t>
        <a:bodyPr/>
        <a:lstStyle/>
        <a:p>
          <a:endParaRPr lang="en-US"/>
        </a:p>
      </dgm:t>
    </dgm:pt>
  </dgm:ptLst>
  <dgm:cxnLst>
    <dgm:cxn modelId="{9D81B523-B485-4DD6-AC41-E05627DDF55D}" type="presOf" srcId="{759D9AA4-FB93-4882-9E13-292398A26E3B}" destId="{B49A4182-7AE3-4DAC-882D-0FF03EFEF49B}" srcOrd="0" destOrd="0" presId="urn:microsoft.com/office/officeart/2005/8/layout/process1"/>
    <dgm:cxn modelId="{979803CD-B76C-4264-9461-E1143021FC29}" srcId="{982EBF11-9A55-4479-916C-8B62B8EF1CDE}" destId="{5CFD8EF9-A958-4C9B-88E6-3D1EA2B47735}" srcOrd="0" destOrd="0" parTransId="{275656B7-A14B-4958-98E1-45EA884C13ED}" sibTransId="{759D9AA4-FB93-4882-9E13-292398A26E3B}"/>
    <dgm:cxn modelId="{D2FD4A1D-6528-47F9-91FF-B6C89595BCFC}" type="presOf" srcId="{79EB72A2-870C-4097-A331-F14BCFE2D517}" destId="{7ADB7854-9441-4AD3-B4AF-B97589CFD40E}" srcOrd="1" destOrd="0" presId="urn:microsoft.com/office/officeart/2005/8/layout/process1"/>
    <dgm:cxn modelId="{9BB5A7EC-FAC4-4AFA-B921-8DBC80C53EF7}" type="presOf" srcId="{B0CD6653-E830-4344-AAED-8786FF914515}" destId="{102FD496-9B46-4B74-ACA8-0FE675760895}" srcOrd="0" destOrd="0" presId="urn:microsoft.com/office/officeart/2005/8/layout/process1"/>
    <dgm:cxn modelId="{AD7012BB-EFA9-434D-865E-CED0FC233A3D}" type="presOf" srcId="{5CFD8EF9-A958-4C9B-88E6-3D1EA2B47735}" destId="{89627636-2FBC-4C43-AA7F-87D30850A0DD}" srcOrd="0" destOrd="0" presId="urn:microsoft.com/office/officeart/2005/8/layout/process1"/>
    <dgm:cxn modelId="{3388AF4B-5F73-4042-B4B1-CD7C82585EDF}" type="presOf" srcId="{759D9AA4-FB93-4882-9E13-292398A26E3B}" destId="{87B494D6-4DEF-4CB6-82AE-55B41908C54E}" srcOrd="1" destOrd="0" presId="urn:microsoft.com/office/officeart/2005/8/layout/process1"/>
    <dgm:cxn modelId="{00A95D68-E0E8-492E-9254-84EAFC3F06CE}" srcId="{982EBF11-9A55-4479-916C-8B62B8EF1CDE}" destId="{D5CD1E0C-D29B-4688-8857-7E9F328DECE7}" srcOrd="2" destOrd="0" parTransId="{F8CB5606-D56B-44FA-A86E-BFF3D666D54A}" sibTransId="{9BFEF57B-C91C-4580-AE75-D42A3A04DE93}"/>
    <dgm:cxn modelId="{F38E02FE-429C-4ECA-8BE2-7D2E7C004E4A}" type="presOf" srcId="{982EBF11-9A55-4479-916C-8B62B8EF1CDE}" destId="{453ACE3C-EA18-4E53-9B89-42C9EF7F6530}" srcOrd="0" destOrd="0" presId="urn:microsoft.com/office/officeart/2005/8/layout/process1"/>
    <dgm:cxn modelId="{24D8D4BB-1499-437B-8FC2-E6151AAB036A}" srcId="{982EBF11-9A55-4479-916C-8B62B8EF1CDE}" destId="{B0CD6653-E830-4344-AAED-8786FF914515}" srcOrd="1" destOrd="0" parTransId="{95F42DA8-09E5-4A1B-B74C-19EF2DD4EE80}" sibTransId="{79EB72A2-870C-4097-A331-F14BCFE2D517}"/>
    <dgm:cxn modelId="{210E9D03-0CA6-4F50-B70A-FEAE15914426}" type="presOf" srcId="{D5CD1E0C-D29B-4688-8857-7E9F328DECE7}" destId="{169ACE48-6842-476E-A444-D39E419BAA59}" srcOrd="0" destOrd="0" presId="urn:microsoft.com/office/officeart/2005/8/layout/process1"/>
    <dgm:cxn modelId="{FC2A9C33-B9F0-4653-A440-735BE19F402F}" type="presOf" srcId="{79EB72A2-870C-4097-A331-F14BCFE2D517}" destId="{8E16ECE7-4AD6-42CB-9693-A274DC715A8C}" srcOrd="0" destOrd="0" presId="urn:microsoft.com/office/officeart/2005/8/layout/process1"/>
    <dgm:cxn modelId="{90ADA564-72F2-4314-9466-34005CD42EE6}" type="presParOf" srcId="{453ACE3C-EA18-4E53-9B89-42C9EF7F6530}" destId="{89627636-2FBC-4C43-AA7F-87D30850A0DD}" srcOrd="0" destOrd="0" presId="urn:microsoft.com/office/officeart/2005/8/layout/process1"/>
    <dgm:cxn modelId="{56C28B58-325E-4511-9136-ECBFAC97C8B9}" type="presParOf" srcId="{453ACE3C-EA18-4E53-9B89-42C9EF7F6530}" destId="{B49A4182-7AE3-4DAC-882D-0FF03EFEF49B}" srcOrd="1" destOrd="0" presId="urn:microsoft.com/office/officeart/2005/8/layout/process1"/>
    <dgm:cxn modelId="{5CBDE430-ED55-4320-ACAA-E905D073ABB3}" type="presParOf" srcId="{B49A4182-7AE3-4DAC-882D-0FF03EFEF49B}" destId="{87B494D6-4DEF-4CB6-82AE-55B41908C54E}" srcOrd="0" destOrd="0" presId="urn:microsoft.com/office/officeart/2005/8/layout/process1"/>
    <dgm:cxn modelId="{DB220015-3B28-47CE-80F5-9AC891B91559}" type="presParOf" srcId="{453ACE3C-EA18-4E53-9B89-42C9EF7F6530}" destId="{102FD496-9B46-4B74-ACA8-0FE675760895}" srcOrd="2" destOrd="0" presId="urn:microsoft.com/office/officeart/2005/8/layout/process1"/>
    <dgm:cxn modelId="{F4BD09D7-CEBD-4474-A2A0-E82D7A4261D3}" type="presParOf" srcId="{453ACE3C-EA18-4E53-9B89-42C9EF7F6530}" destId="{8E16ECE7-4AD6-42CB-9693-A274DC715A8C}" srcOrd="3" destOrd="0" presId="urn:microsoft.com/office/officeart/2005/8/layout/process1"/>
    <dgm:cxn modelId="{AE0EE284-E936-4DAD-A070-1032A7237576}" type="presParOf" srcId="{8E16ECE7-4AD6-42CB-9693-A274DC715A8C}" destId="{7ADB7854-9441-4AD3-B4AF-B97589CFD40E}" srcOrd="0" destOrd="0" presId="urn:microsoft.com/office/officeart/2005/8/layout/process1"/>
    <dgm:cxn modelId="{401922E5-4E2E-4DB6-B959-1EE2719CA294}" type="presParOf" srcId="{453ACE3C-EA18-4E53-9B89-42C9EF7F6530}" destId="{169ACE48-6842-476E-A444-D39E419BAA59}"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0E112A-B629-4C2A-8145-573C54B66A8E}"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47B7F9F7-E803-47C9-8B36-5A1253DEF79B}">
      <dgm:prSet phldrT="[Text]" custT="1"/>
      <dgm:spPr/>
      <dgm:t>
        <a:bodyPr/>
        <a:lstStyle/>
        <a:p>
          <a:pPr algn="ctr"/>
          <a:r>
            <a:rPr lang="en-US" sz="1600" dirty="0" smtClean="0"/>
            <a:t>Identifying the Marketing Problem / setting Objectives of research  </a:t>
          </a:r>
          <a:endParaRPr lang="en-US" sz="1600" dirty="0"/>
        </a:p>
      </dgm:t>
    </dgm:pt>
    <dgm:pt modelId="{3B5DE045-C5FD-46BF-AAAB-9F8DDD4D98F2}" type="parTrans" cxnId="{EDF8EF22-873F-4805-A7A6-188A68DC95E5}">
      <dgm:prSet/>
      <dgm:spPr/>
      <dgm:t>
        <a:bodyPr/>
        <a:lstStyle/>
        <a:p>
          <a:endParaRPr lang="en-US"/>
        </a:p>
      </dgm:t>
    </dgm:pt>
    <dgm:pt modelId="{D10DB50C-F7D0-44E1-8C23-C3791F17159F}" type="sibTrans" cxnId="{EDF8EF22-873F-4805-A7A6-188A68DC95E5}">
      <dgm:prSet/>
      <dgm:spPr/>
      <dgm:t>
        <a:bodyPr/>
        <a:lstStyle/>
        <a:p>
          <a:endParaRPr lang="en-US"/>
        </a:p>
      </dgm:t>
    </dgm:pt>
    <dgm:pt modelId="{48E895C5-769B-4175-B4C5-842CE8F9D9F1}">
      <dgm:prSet phldrT="[Text]" custT="1"/>
      <dgm:spPr/>
      <dgm:t>
        <a:bodyPr/>
        <a:lstStyle/>
        <a:p>
          <a:pPr algn="ctr"/>
          <a:r>
            <a:rPr lang="en-US" sz="1600" dirty="0" smtClean="0"/>
            <a:t>Developing a </a:t>
          </a:r>
          <a:r>
            <a:rPr lang="en-US" sz="1600" smtClean="0"/>
            <a:t>Marketing Research Plan or studying the old research findings	</a:t>
          </a:r>
          <a:endParaRPr lang="en-US" sz="1600" dirty="0"/>
        </a:p>
      </dgm:t>
    </dgm:pt>
    <dgm:pt modelId="{261898E2-248E-42FF-B711-EE5607FADDF2}" type="parTrans" cxnId="{F4C6D85D-C72E-4692-93D4-35A7A3308738}">
      <dgm:prSet/>
      <dgm:spPr/>
      <dgm:t>
        <a:bodyPr/>
        <a:lstStyle/>
        <a:p>
          <a:endParaRPr lang="en-US"/>
        </a:p>
      </dgm:t>
    </dgm:pt>
    <dgm:pt modelId="{5AE10518-2CF3-45EE-9B45-281A4FD71D4D}" type="sibTrans" cxnId="{F4C6D85D-C72E-4692-93D4-35A7A3308738}">
      <dgm:prSet/>
      <dgm:spPr/>
      <dgm:t>
        <a:bodyPr/>
        <a:lstStyle/>
        <a:p>
          <a:endParaRPr lang="en-US"/>
        </a:p>
      </dgm:t>
    </dgm:pt>
    <dgm:pt modelId="{59CAA567-89CE-4F09-8789-91B0F5C9CC2F}">
      <dgm:prSet phldrT="[Text]" custT="1"/>
      <dgm:spPr/>
      <dgm:t>
        <a:bodyPr/>
        <a:lstStyle/>
        <a:p>
          <a:pPr algn="ctr"/>
          <a:r>
            <a:rPr lang="en-US" sz="1600" dirty="0" smtClean="0"/>
            <a:t>Designing the Marketing Research Strategy	</a:t>
          </a:r>
          <a:endParaRPr lang="en-US" sz="1600" dirty="0"/>
        </a:p>
      </dgm:t>
    </dgm:pt>
    <dgm:pt modelId="{7BF7EB48-4002-444D-9DAA-5CE728C8F5F4}" type="parTrans" cxnId="{1D7C7454-1F10-417B-8AAC-BACB09F6A838}">
      <dgm:prSet/>
      <dgm:spPr/>
      <dgm:t>
        <a:bodyPr/>
        <a:lstStyle/>
        <a:p>
          <a:endParaRPr lang="en-US"/>
        </a:p>
      </dgm:t>
    </dgm:pt>
    <dgm:pt modelId="{3C659965-A982-4C35-9E2F-939B914EB66D}" type="sibTrans" cxnId="{1D7C7454-1F10-417B-8AAC-BACB09F6A838}">
      <dgm:prSet/>
      <dgm:spPr/>
      <dgm:t>
        <a:bodyPr/>
        <a:lstStyle/>
        <a:p>
          <a:endParaRPr lang="en-US"/>
        </a:p>
      </dgm:t>
    </dgm:pt>
    <dgm:pt modelId="{D99036EA-07CB-4B6F-B09C-03A977DA02E6}">
      <dgm:prSet phldrT="[Text]" custT="1"/>
      <dgm:spPr/>
      <dgm:t>
        <a:bodyPr/>
        <a:lstStyle/>
        <a:p>
          <a:pPr algn="ctr"/>
          <a:r>
            <a:rPr lang="en-US" sz="1600" dirty="0" smtClean="0"/>
            <a:t>Collection of Data from Market</a:t>
          </a:r>
          <a:endParaRPr lang="en-US" sz="1600" dirty="0"/>
        </a:p>
      </dgm:t>
    </dgm:pt>
    <dgm:pt modelId="{5CCA45C4-67FA-4A5B-BA4F-531DE9687DF5}" type="parTrans" cxnId="{120C20DD-2A60-4EC2-969C-31489B981CD2}">
      <dgm:prSet/>
      <dgm:spPr/>
      <dgm:t>
        <a:bodyPr/>
        <a:lstStyle/>
        <a:p>
          <a:endParaRPr lang="en-US"/>
        </a:p>
      </dgm:t>
    </dgm:pt>
    <dgm:pt modelId="{0113EFF1-B1B3-4B67-AE5F-0456E1E44655}" type="sibTrans" cxnId="{120C20DD-2A60-4EC2-969C-31489B981CD2}">
      <dgm:prSet/>
      <dgm:spPr/>
      <dgm:t>
        <a:bodyPr/>
        <a:lstStyle/>
        <a:p>
          <a:endParaRPr lang="en-US"/>
        </a:p>
      </dgm:t>
    </dgm:pt>
    <dgm:pt modelId="{7E902C98-EC91-45BF-9874-75745EC0C5A7}">
      <dgm:prSet phldrT="[Text]" custT="1"/>
      <dgm:spPr/>
      <dgm:t>
        <a:bodyPr/>
        <a:lstStyle/>
        <a:p>
          <a:pPr algn="ctr"/>
          <a:r>
            <a:rPr lang="en-US" sz="1600" dirty="0" smtClean="0"/>
            <a:t>Analysis of collected Data	</a:t>
          </a:r>
          <a:endParaRPr lang="en-US" sz="1600" dirty="0"/>
        </a:p>
      </dgm:t>
    </dgm:pt>
    <dgm:pt modelId="{AFE814DB-14AA-4BB9-BEA9-B9CA25F5C297}" type="parTrans" cxnId="{A81407E3-AAFF-4482-B466-637F38009E9C}">
      <dgm:prSet/>
      <dgm:spPr/>
      <dgm:t>
        <a:bodyPr/>
        <a:lstStyle/>
        <a:p>
          <a:endParaRPr lang="en-US"/>
        </a:p>
      </dgm:t>
    </dgm:pt>
    <dgm:pt modelId="{B4E7E03E-88FF-436F-83B5-9DCB9E358BF9}" type="sibTrans" cxnId="{A81407E3-AAFF-4482-B466-637F38009E9C}">
      <dgm:prSet/>
      <dgm:spPr/>
      <dgm:t>
        <a:bodyPr/>
        <a:lstStyle/>
        <a:p>
          <a:endParaRPr lang="en-US"/>
        </a:p>
      </dgm:t>
    </dgm:pt>
    <dgm:pt modelId="{BD61CC43-B379-4830-BF4E-5CB99CBB07A8}">
      <dgm:prSet phldrT="[Text]" custT="1"/>
      <dgm:spPr/>
      <dgm:t>
        <a:bodyPr/>
        <a:lstStyle/>
        <a:p>
          <a:pPr algn="ctr"/>
          <a:r>
            <a:rPr lang="en-US" sz="1600" dirty="0" smtClean="0"/>
            <a:t>Preparing the research report </a:t>
          </a:r>
          <a:endParaRPr lang="en-US" sz="1600" dirty="0"/>
        </a:p>
      </dgm:t>
    </dgm:pt>
    <dgm:pt modelId="{580250FA-BA7D-48D5-B18C-ADAA82A19554}" type="parTrans" cxnId="{A1C2DFBC-BCDD-4F0E-91C7-8C9C4CCE8729}">
      <dgm:prSet/>
      <dgm:spPr/>
      <dgm:t>
        <a:bodyPr/>
        <a:lstStyle/>
        <a:p>
          <a:endParaRPr lang="en-US"/>
        </a:p>
      </dgm:t>
    </dgm:pt>
    <dgm:pt modelId="{0C1B207F-C9C9-4098-80F5-16C1E35FE89A}" type="sibTrans" cxnId="{A1C2DFBC-BCDD-4F0E-91C7-8C9C4CCE8729}">
      <dgm:prSet/>
      <dgm:spPr/>
      <dgm:t>
        <a:bodyPr/>
        <a:lstStyle/>
        <a:p>
          <a:endParaRPr lang="en-US"/>
        </a:p>
      </dgm:t>
    </dgm:pt>
    <dgm:pt modelId="{3D4D1D13-55AE-4627-913B-9378FCD14FAA}" type="pres">
      <dgm:prSet presAssocID="{500E112A-B629-4C2A-8145-573C54B66A8E}" presName="linear" presStyleCnt="0">
        <dgm:presLayoutVars>
          <dgm:dir/>
          <dgm:animLvl val="lvl"/>
          <dgm:resizeHandles val="exact"/>
        </dgm:presLayoutVars>
      </dgm:prSet>
      <dgm:spPr/>
      <dgm:t>
        <a:bodyPr/>
        <a:lstStyle/>
        <a:p>
          <a:endParaRPr lang="en-US"/>
        </a:p>
      </dgm:t>
    </dgm:pt>
    <dgm:pt modelId="{E396BB1F-4652-4750-B97D-9A9CE41EFCAF}" type="pres">
      <dgm:prSet presAssocID="{47B7F9F7-E803-47C9-8B36-5A1253DEF79B}" presName="parentLin" presStyleCnt="0"/>
      <dgm:spPr/>
    </dgm:pt>
    <dgm:pt modelId="{62914360-9AA0-4D86-AFF3-8FE148A413AA}" type="pres">
      <dgm:prSet presAssocID="{47B7F9F7-E803-47C9-8B36-5A1253DEF79B}" presName="parentLeftMargin" presStyleLbl="node1" presStyleIdx="0" presStyleCnt="6"/>
      <dgm:spPr/>
      <dgm:t>
        <a:bodyPr/>
        <a:lstStyle/>
        <a:p>
          <a:endParaRPr lang="en-US"/>
        </a:p>
      </dgm:t>
    </dgm:pt>
    <dgm:pt modelId="{8E94BAB6-3102-4874-93D2-982D2EDC5E8C}" type="pres">
      <dgm:prSet presAssocID="{47B7F9F7-E803-47C9-8B36-5A1253DEF79B}" presName="parentText" presStyleLbl="node1" presStyleIdx="0" presStyleCnt="6">
        <dgm:presLayoutVars>
          <dgm:chMax val="0"/>
          <dgm:bulletEnabled val="1"/>
        </dgm:presLayoutVars>
      </dgm:prSet>
      <dgm:spPr/>
      <dgm:t>
        <a:bodyPr/>
        <a:lstStyle/>
        <a:p>
          <a:endParaRPr lang="en-US"/>
        </a:p>
      </dgm:t>
    </dgm:pt>
    <dgm:pt modelId="{FE6AC1A7-3282-4DCC-A7AE-0C43219E0ECE}" type="pres">
      <dgm:prSet presAssocID="{47B7F9F7-E803-47C9-8B36-5A1253DEF79B}" presName="negativeSpace" presStyleCnt="0"/>
      <dgm:spPr/>
    </dgm:pt>
    <dgm:pt modelId="{C0628E17-FC8A-4EBA-A148-F1CE3E7F2784}" type="pres">
      <dgm:prSet presAssocID="{47B7F9F7-E803-47C9-8B36-5A1253DEF79B}" presName="childText" presStyleLbl="conFgAcc1" presStyleIdx="0" presStyleCnt="6">
        <dgm:presLayoutVars>
          <dgm:bulletEnabled val="1"/>
        </dgm:presLayoutVars>
      </dgm:prSet>
      <dgm:spPr/>
    </dgm:pt>
    <dgm:pt modelId="{7B2276BD-01E1-4120-9844-EFBEAC32DDCD}" type="pres">
      <dgm:prSet presAssocID="{D10DB50C-F7D0-44E1-8C23-C3791F17159F}" presName="spaceBetweenRectangles" presStyleCnt="0"/>
      <dgm:spPr/>
    </dgm:pt>
    <dgm:pt modelId="{894D4056-489B-40EA-A2B9-D54CBD3FE15E}" type="pres">
      <dgm:prSet presAssocID="{48E895C5-769B-4175-B4C5-842CE8F9D9F1}" presName="parentLin" presStyleCnt="0"/>
      <dgm:spPr/>
    </dgm:pt>
    <dgm:pt modelId="{8C95082A-5E9C-48B6-A518-BBB4A6F94670}" type="pres">
      <dgm:prSet presAssocID="{48E895C5-769B-4175-B4C5-842CE8F9D9F1}" presName="parentLeftMargin" presStyleLbl="node1" presStyleIdx="0" presStyleCnt="6"/>
      <dgm:spPr/>
      <dgm:t>
        <a:bodyPr/>
        <a:lstStyle/>
        <a:p>
          <a:endParaRPr lang="en-US"/>
        </a:p>
      </dgm:t>
    </dgm:pt>
    <dgm:pt modelId="{D63512E1-B60B-4C28-A3DD-E00EE2577B17}" type="pres">
      <dgm:prSet presAssocID="{48E895C5-769B-4175-B4C5-842CE8F9D9F1}" presName="parentText" presStyleLbl="node1" presStyleIdx="1" presStyleCnt="6">
        <dgm:presLayoutVars>
          <dgm:chMax val="0"/>
          <dgm:bulletEnabled val="1"/>
        </dgm:presLayoutVars>
      </dgm:prSet>
      <dgm:spPr/>
      <dgm:t>
        <a:bodyPr/>
        <a:lstStyle/>
        <a:p>
          <a:endParaRPr lang="en-US"/>
        </a:p>
      </dgm:t>
    </dgm:pt>
    <dgm:pt modelId="{69D8DE43-8C06-4FB4-878C-9FF610379C5E}" type="pres">
      <dgm:prSet presAssocID="{48E895C5-769B-4175-B4C5-842CE8F9D9F1}" presName="negativeSpace" presStyleCnt="0"/>
      <dgm:spPr/>
    </dgm:pt>
    <dgm:pt modelId="{3BAE59EA-5785-4DA4-9030-A510EA0411C8}" type="pres">
      <dgm:prSet presAssocID="{48E895C5-769B-4175-B4C5-842CE8F9D9F1}" presName="childText" presStyleLbl="conFgAcc1" presStyleIdx="1" presStyleCnt="6">
        <dgm:presLayoutVars>
          <dgm:bulletEnabled val="1"/>
        </dgm:presLayoutVars>
      </dgm:prSet>
      <dgm:spPr/>
    </dgm:pt>
    <dgm:pt modelId="{5BB8D1B5-EE81-4BA7-9C73-67F019BEA341}" type="pres">
      <dgm:prSet presAssocID="{5AE10518-2CF3-45EE-9B45-281A4FD71D4D}" presName="spaceBetweenRectangles" presStyleCnt="0"/>
      <dgm:spPr/>
    </dgm:pt>
    <dgm:pt modelId="{1A7D530F-1429-4ADF-AE79-74193FEBA8FE}" type="pres">
      <dgm:prSet presAssocID="{59CAA567-89CE-4F09-8789-91B0F5C9CC2F}" presName="parentLin" presStyleCnt="0"/>
      <dgm:spPr/>
    </dgm:pt>
    <dgm:pt modelId="{0DBE705F-F368-4D86-9E0E-3BB953B357E8}" type="pres">
      <dgm:prSet presAssocID="{59CAA567-89CE-4F09-8789-91B0F5C9CC2F}" presName="parentLeftMargin" presStyleLbl="node1" presStyleIdx="1" presStyleCnt="6"/>
      <dgm:spPr/>
      <dgm:t>
        <a:bodyPr/>
        <a:lstStyle/>
        <a:p>
          <a:endParaRPr lang="en-US"/>
        </a:p>
      </dgm:t>
    </dgm:pt>
    <dgm:pt modelId="{9C33192D-66E5-494F-8485-CBD470976D86}" type="pres">
      <dgm:prSet presAssocID="{59CAA567-89CE-4F09-8789-91B0F5C9CC2F}" presName="parentText" presStyleLbl="node1" presStyleIdx="2" presStyleCnt="6">
        <dgm:presLayoutVars>
          <dgm:chMax val="0"/>
          <dgm:bulletEnabled val="1"/>
        </dgm:presLayoutVars>
      </dgm:prSet>
      <dgm:spPr/>
      <dgm:t>
        <a:bodyPr/>
        <a:lstStyle/>
        <a:p>
          <a:endParaRPr lang="en-US"/>
        </a:p>
      </dgm:t>
    </dgm:pt>
    <dgm:pt modelId="{F3DA4168-AC39-4A04-82E3-72F25FB1FB77}" type="pres">
      <dgm:prSet presAssocID="{59CAA567-89CE-4F09-8789-91B0F5C9CC2F}" presName="negativeSpace" presStyleCnt="0"/>
      <dgm:spPr/>
    </dgm:pt>
    <dgm:pt modelId="{A3777595-29D7-43BF-8D17-F52BE6C3FF79}" type="pres">
      <dgm:prSet presAssocID="{59CAA567-89CE-4F09-8789-91B0F5C9CC2F}" presName="childText" presStyleLbl="conFgAcc1" presStyleIdx="2" presStyleCnt="6">
        <dgm:presLayoutVars>
          <dgm:bulletEnabled val="1"/>
        </dgm:presLayoutVars>
      </dgm:prSet>
      <dgm:spPr/>
    </dgm:pt>
    <dgm:pt modelId="{75C7F65B-8C94-443D-903C-916051A43D92}" type="pres">
      <dgm:prSet presAssocID="{3C659965-A982-4C35-9E2F-939B914EB66D}" presName="spaceBetweenRectangles" presStyleCnt="0"/>
      <dgm:spPr/>
    </dgm:pt>
    <dgm:pt modelId="{0786B4FF-CA5B-4BEC-BA38-065A3A4B0856}" type="pres">
      <dgm:prSet presAssocID="{D99036EA-07CB-4B6F-B09C-03A977DA02E6}" presName="parentLin" presStyleCnt="0"/>
      <dgm:spPr/>
    </dgm:pt>
    <dgm:pt modelId="{56A23B87-AF85-4BDC-BC67-AF5EFE75B457}" type="pres">
      <dgm:prSet presAssocID="{D99036EA-07CB-4B6F-B09C-03A977DA02E6}" presName="parentLeftMargin" presStyleLbl="node1" presStyleIdx="2" presStyleCnt="6"/>
      <dgm:spPr/>
      <dgm:t>
        <a:bodyPr/>
        <a:lstStyle/>
        <a:p>
          <a:endParaRPr lang="en-US"/>
        </a:p>
      </dgm:t>
    </dgm:pt>
    <dgm:pt modelId="{CD3829E5-34C8-4187-A6D6-D8171DE34EA4}" type="pres">
      <dgm:prSet presAssocID="{D99036EA-07CB-4B6F-B09C-03A977DA02E6}" presName="parentText" presStyleLbl="node1" presStyleIdx="3" presStyleCnt="6">
        <dgm:presLayoutVars>
          <dgm:chMax val="0"/>
          <dgm:bulletEnabled val="1"/>
        </dgm:presLayoutVars>
      </dgm:prSet>
      <dgm:spPr/>
      <dgm:t>
        <a:bodyPr/>
        <a:lstStyle/>
        <a:p>
          <a:endParaRPr lang="en-US"/>
        </a:p>
      </dgm:t>
    </dgm:pt>
    <dgm:pt modelId="{BAE3721F-CCC1-45DA-A5EF-8082D3BCB1AD}" type="pres">
      <dgm:prSet presAssocID="{D99036EA-07CB-4B6F-B09C-03A977DA02E6}" presName="negativeSpace" presStyleCnt="0"/>
      <dgm:spPr/>
    </dgm:pt>
    <dgm:pt modelId="{E1DEEEED-AA36-40A5-B7EF-7128FEBDBCCC}" type="pres">
      <dgm:prSet presAssocID="{D99036EA-07CB-4B6F-B09C-03A977DA02E6}" presName="childText" presStyleLbl="conFgAcc1" presStyleIdx="3" presStyleCnt="6">
        <dgm:presLayoutVars>
          <dgm:bulletEnabled val="1"/>
        </dgm:presLayoutVars>
      </dgm:prSet>
      <dgm:spPr/>
    </dgm:pt>
    <dgm:pt modelId="{79E9DB3A-C94B-439E-9BDB-725448AEE69B}" type="pres">
      <dgm:prSet presAssocID="{0113EFF1-B1B3-4B67-AE5F-0456E1E44655}" presName="spaceBetweenRectangles" presStyleCnt="0"/>
      <dgm:spPr/>
    </dgm:pt>
    <dgm:pt modelId="{6305870C-48B1-45F5-885A-A33E1DC7F817}" type="pres">
      <dgm:prSet presAssocID="{7E902C98-EC91-45BF-9874-75745EC0C5A7}" presName="parentLin" presStyleCnt="0"/>
      <dgm:spPr/>
    </dgm:pt>
    <dgm:pt modelId="{DC6B0891-6ED3-4906-B4CB-D1E84B922FAE}" type="pres">
      <dgm:prSet presAssocID="{7E902C98-EC91-45BF-9874-75745EC0C5A7}" presName="parentLeftMargin" presStyleLbl="node1" presStyleIdx="3" presStyleCnt="6"/>
      <dgm:spPr/>
      <dgm:t>
        <a:bodyPr/>
        <a:lstStyle/>
        <a:p>
          <a:endParaRPr lang="en-US"/>
        </a:p>
      </dgm:t>
    </dgm:pt>
    <dgm:pt modelId="{210D7EC0-15CF-4469-A4EA-8F56098680B8}" type="pres">
      <dgm:prSet presAssocID="{7E902C98-EC91-45BF-9874-75745EC0C5A7}" presName="parentText" presStyleLbl="node1" presStyleIdx="4" presStyleCnt="6">
        <dgm:presLayoutVars>
          <dgm:chMax val="0"/>
          <dgm:bulletEnabled val="1"/>
        </dgm:presLayoutVars>
      </dgm:prSet>
      <dgm:spPr/>
      <dgm:t>
        <a:bodyPr/>
        <a:lstStyle/>
        <a:p>
          <a:endParaRPr lang="en-US"/>
        </a:p>
      </dgm:t>
    </dgm:pt>
    <dgm:pt modelId="{2114D10F-B2E9-44BE-8663-E9B5CC4D460E}" type="pres">
      <dgm:prSet presAssocID="{7E902C98-EC91-45BF-9874-75745EC0C5A7}" presName="negativeSpace" presStyleCnt="0"/>
      <dgm:spPr/>
    </dgm:pt>
    <dgm:pt modelId="{81C6D71C-1B46-4165-A53B-84A4039BB362}" type="pres">
      <dgm:prSet presAssocID="{7E902C98-EC91-45BF-9874-75745EC0C5A7}" presName="childText" presStyleLbl="conFgAcc1" presStyleIdx="4" presStyleCnt="6">
        <dgm:presLayoutVars>
          <dgm:bulletEnabled val="1"/>
        </dgm:presLayoutVars>
      </dgm:prSet>
      <dgm:spPr/>
    </dgm:pt>
    <dgm:pt modelId="{F14F5429-EDA5-4748-9013-26086F704E6F}" type="pres">
      <dgm:prSet presAssocID="{B4E7E03E-88FF-436F-83B5-9DCB9E358BF9}" presName="spaceBetweenRectangles" presStyleCnt="0"/>
      <dgm:spPr/>
    </dgm:pt>
    <dgm:pt modelId="{3ED761AF-DA6F-48D8-93C4-EC1D713F1922}" type="pres">
      <dgm:prSet presAssocID="{BD61CC43-B379-4830-BF4E-5CB99CBB07A8}" presName="parentLin" presStyleCnt="0"/>
      <dgm:spPr/>
    </dgm:pt>
    <dgm:pt modelId="{2FA14EB1-33F7-402C-8491-2F1431C870DB}" type="pres">
      <dgm:prSet presAssocID="{BD61CC43-B379-4830-BF4E-5CB99CBB07A8}" presName="parentLeftMargin" presStyleLbl="node1" presStyleIdx="4" presStyleCnt="6"/>
      <dgm:spPr/>
      <dgm:t>
        <a:bodyPr/>
        <a:lstStyle/>
        <a:p>
          <a:endParaRPr lang="en-US"/>
        </a:p>
      </dgm:t>
    </dgm:pt>
    <dgm:pt modelId="{AF0F0886-B421-4A14-A733-8B9913D95980}" type="pres">
      <dgm:prSet presAssocID="{BD61CC43-B379-4830-BF4E-5CB99CBB07A8}" presName="parentText" presStyleLbl="node1" presStyleIdx="5" presStyleCnt="6">
        <dgm:presLayoutVars>
          <dgm:chMax val="0"/>
          <dgm:bulletEnabled val="1"/>
        </dgm:presLayoutVars>
      </dgm:prSet>
      <dgm:spPr/>
      <dgm:t>
        <a:bodyPr/>
        <a:lstStyle/>
        <a:p>
          <a:endParaRPr lang="en-US"/>
        </a:p>
      </dgm:t>
    </dgm:pt>
    <dgm:pt modelId="{E9C15DFE-0084-4D04-805F-67EEF80C675C}" type="pres">
      <dgm:prSet presAssocID="{BD61CC43-B379-4830-BF4E-5CB99CBB07A8}" presName="negativeSpace" presStyleCnt="0"/>
      <dgm:spPr/>
    </dgm:pt>
    <dgm:pt modelId="{2A7A874C-2F09-4E12-BCFA-D37BD2F2387F}" type="pres">
      <dgm:prSet presAssocID="{BD61CC43-B379-4830-BF4E-5CB99CBB07A8}" presName="childText" presStyleLbl="conFgAcc1" presStyleIdx="5" presStyleCnt="6">
        <dgm:presLayoutVars>
          <dgm:bulletEnabled val="1"/>
        </dgm:presLayoutVars>
      </dgm:prSet>
      <dgm:spPr/>
    </dgm:pt>
  </dgm:ptLst>
  <dgm:cxnLst>
    <dgm:cxn modelId="{1828DDD0-0BD5-4109-8A6B-54C43A3E82E0}" type="presOf" srcId="{59CAA567-89CE-4F09-8789-91B0F5C9CC2F}" destId="{9C33192D-66E5-494F-8485-CBD470976D86}" srcOrd="1" destOrd="0" presId="urn:microsoft.com/office/officeart/2005/8/layout/list1"/>
    <dgm:cxn modelId="{C2FF88F9-8701-4BC9-BE7B-66C7BF6E253E}" type="presOf" srcId="{D99036EA-07CB-4B6F-B09C-03A977DA02E6}" destId="{CD3829E5-34C8-4187-A6D6-D8171DE34EA4}" srcOrd="1" destOrd="0" presId="urn:microsoft.com/office/officeart/2005/8/layout/list1"/>
    <dgm:cxn modelId="{9E08949E-335C-4EFA-8EA8-D3F3C59B7144}" type="presOf" srcId="{BD61CC43-B379-4830-BF4E-5CB99CBB07A8}" destId="{AF0F0886-B421-4A14-A733-8B9913D95980}" srcOrd="1" destOrd="0" presId="urn:microsoft.com/office/officeart/2005/8/layout/list1"/>
    <dgm:cxn modelId="{30636342-4B70-4550-9AC7-D517466C92D5}" type="presOf" srcId="{48E895C5-769B-4175-B4C5-842CE8F9D9F1}" destId="{8C95082A-5E9C-48B6-A518-BBB4A6F94670}" srcOrd="0" destOrd="0" presId="urn:microsoft.com/office/officeart/2005/8/layout/list1"/>
    <dgm:cxn modelId="{A75C02C6-AD34-45B4-8353-7BF8FA52B5F0}" type="presOf" srcId="{7E902C98-EC91-45BF-9874-75745EC0C5A7}" destId="{210D7EC0-15CF-4469-A4EA-8F56098680B8}" srcOrd="1" destOrd="0" presId="urn:microsoft.com/office/officeart/2005/8/layout/list1"/>
    <dgm:cxn modelId="{EDF8EF22-873F-4805-A7A6-188A68DC95E5}" srcId="{500E112A-B629-4C2A-8145-573C54B66A8E}" destId="{47B7F9F7-E803-47C9-8B36-5A1253DEF79B}" srcOrd="0" destOrd="0" parTransId="{3B5DE045-C5FD-46BF-AAAB-9F8DDD4D98F2}" sibTransId="{D10DB50C-F7D0-44E1-8C23-C3791F17159F}"/>
    <dgm:cxn modelId="{1D7C7454-1F10-417B-8AAC-BACB09F6A838}" srcId="{500E112A-B629-4C2A-8145-573C54B66A8E}" destId="{59CAA567-89CE-4F09-8789-91B0F5C9CC2F}" srcOrd="2" destOrd="0" parTransId="{7BF7EB48-4002-444D-9DAA-5CE728C8F5F4}" sibTransId="{3C659965-A982-4C35-9E2F-939B914EB66D}"/>
    <dgm:cxn modelId="{A1C2DFBC-BCDD-4F0E-91C7-8C9C4CCE8729}" srcId="{500E112A-B629-4C2A-8145-573C54B66A8E}" destId="{BD61CC43-B379-4830-BF4E-5CB99CBB07A8}" srcOrd="5" destOrd="0" parTransId="{580250FA-BA7D-48D5-B18C-ADAA82A19554}" sibTransId="{0C1B207F-C9C9-4098-80F5-16C1E35FE89A}"/>
    <dgm:cxn modelId="{92069342-85F0-442E-9603-41EADE7F2768}" type="presOf" srcId="{BD61CC43-B379-4830-BF4E-5CB99CBB07A8}" destId="{2FA14EB1-33F7-402C-8491-2F1431C870DB}" srcOrd="0" destOrd="0" presId="urn:microsoft.com/office/officeart/2005/8/layout/list1"/>
    <dgm:cxn modelId="{A81407E3-AAFF-4482-B466-637F38009E9C}" srcId="{500E112A-B629-4C2A-8145-573C54B66A8E}" destId="{7E902C98-EC91-45BF-9874-75745EC0C5A7}" srcOrd="4" destOrd="0" parTransId="{AFE814DB-14AA-4BB9-BEA9-B9CA25F5C297}" sibTransId="{B4E7E03E-88FF-436F-83B5-9DCB9E358BF9}"/>
    <dgm:cxn modelId="{9B522F46-3D6D-4BC0-9349-EE58D3FF1216}" type="presOf" srcId="{47B7F9F7-E803-47C9-8B36-5A1253DEF79B}" destId="{8E94BAB6-3102-4874-93D2-982D2EDC5E8C}" srcOrd="1" destOrd="0" presId="urn:microsoft.com/office/officeart/2005/8/layout/list1"/>
    <dgm:cxn modelId="{DA3E5256-5658-44D8-A4A8-90B246857FDE}" type="presOf" srcId="{48E895C5-769B-4175-B4C5-842CE8F9D9F1}" destId="{D63512E1-B60B-4C28-A3DD-E00EE2577B17}" srcOrd="1" destOrd="0" presId="urn:microsoft.com/office/officeart/2005/8/layout/list1"/>
    <dgm:cxn modelId="{A2E41854-9C20-48C3-85E1-2E025626B8C8}" type="presOf" srcId="{59CAA567-89CE-4F09-8789-91B0F5C9CC2F}" destId="{0DBE705F-F368-4D86-9E0E-3BB953B357E8}" srcOrd="0" destOrd="0" presId="urn:microsoft.com/office/officeart/2005/8/layout/list1"/>
    <dgm:cxn modelId="{120C20DD-2A60-4EC2-969C-31489B981CD2}" srcId="{500E112A-B629-4C2A-8145-573C54B66A8E}" destId="{D99036EA-07CB-4B6F-B09C-03A977DA02E6}" srcOrd="3" destOrd="0" parTransId="{5CCA45C4-67FA-4A5B-BA4F-531DE9687DF5}" sibTransId="{0113EFF1-B1B3-4B67-AE5F-0456E1E44655}"/>
    <dgm:cxn modelId="{B2FAD95F-80A1-4D3C-B021-1345CFEB049A}" type="presOf" srcId="{7E902C98-EC91-45BF-9874-75745EC0C5A7}" destId="{DC6B0891-6ED3-4906-B4CB-D1E84B922FAE}" srcOrd="0" destOrd="0" presId="urn:microsoft.com/office/officeart/2005/8/layout/list1"/>
    <dgm:cxn modelId="{F4C6D85D-C72E-4692-93D4-35A7A3308738}" srcId="{500E112A-B629-4C2A-8145-573C54B66A8E}" destId="{48E895C5-769B-4175-B4C5-842CE8F9D9F1}" srcOrd="1" destOrd="0" parTransId="{261898E2-248E-42FF-B711-EE5607FADDF2}" sibTransId="{5AE10518-2CF3-45EE-9B45-281A4FD71D4D}"/>
    <dgm:cxn modelId="{48A5B75C-A5E8-4A8E-B46B-A9B2AD46A09C}" type="presOf" srcId="{47B7F9F7-E803-47C9-8B36-5A1253DEF79B}" destId="{62914360-9AA0-4D86-AFF3-8FE148A413AA}" srcOrd="0" destOrd="0" presId="urn:microsoft.com/office/officeart/2005/8/layout/list1"/>
    <dgm:cxn modelId="{C82485B1-6AA9-4480-90CE-D570544F8B6F}" type="presOf" srcId="{500E112A-B629-4C2A-8145-573C54B66A8E}" destId="{3D4D1D13-55AE-4627-913B-9378FCD14FAA}" srcOrd="0" destOrd="0" presId="urn:microsoft.com/office/officeart/2005/8/layout/list1"/>
    <dgm:cxn modelId="{661DB157-A5C4-4319-86BB-74E36C1F628D}" type="presOf" srcId="{D99036EA-07CB-4B6F-B09C-03A977DA02E6}" destId="{56A23B87-AF85-4BDC-BC67-AF5EFE75B457}" srcOrd="0" destOrd="0" presId="urn:microsoft.com/office/officeart/2005/8/layout/list1"/>
    <dgm:cxn modelId="{AA969B36-A7CB-4161-AE73-940E9177271B}" type="presParOf" srcId="{3D4D1D13-55AE-4627-913B-9378FCD14FAA}" destId="{E396BB1F-4652-4750-B97D-9A9CE41EFCAF}" srcOrd="0" destOrd="0" presId="urn:microsoft.com/office/officeart/2005/8/layout/list1"/>
    <dgm:cxn modelId="{34C9C7DB-CF65-41FF-A5C2-73A9BF9554F3}" type="presParOf" srcId="{E396BB1F-4652-4750-B97D-9A9CE41EFCAF}" destId="{62914360-9AA0-4D86-AFF3-8FE148A413AA}" srcOrd="0" destOrd="0" presId="urn:microsoft.com/office/officeart/2005/8/layout/list1"/>
    <dgm:cxn modelId="{069853FD-AAE0-4C72-B90D-837964927AB4}" type="presParOf" srcId="{E396BB1F-4652-4750-B97D-9A9CE41EFCAF}" destId="{8E94BAB6-3102-4874-93D2-982D2EDC5E8C}" srcOrd="1" destOrd="0" presId="urn:microsoft.com/office/officeart/2005/8/layout/list1"/>
    <dgm:cxn modelId="{BAB2424F-BA3B-4016-8A06-D8D0A89E6D84}" type="presParOf" srcId="{3D4D1D13-55AE-4627-913B-9378FCD14FAA}" destId="{FE6AC1A7-3282-4DCC-A7AE-0C43219E0ECE}" srcOrd="1" destOrd="0" presId="urn:microsoft.com/office/officeart/2005/8/layout/list1"/>
    <dgm:cxn modelId="{3EC1344F-4361-4EF0-A229-9B881A60C41D}" type="presParOf" srcId="{3D4D1D13-55AE-4627-913B-9378FCD14FAA}" destId="{C0628E17-FC8A-4EBA-A148-F1CE3E7F2784}" srcOrd="2" destOrd="0" presId="urn:microsoft.com/office/officeart/2005/8/layout/list1"/>
    <dgm:cxn modelId="{8484629E-464D-4BC6-BB27-BEC8701C6DC9}" type="presParOf" srcId="{3D4D1D13-55AE-4627-913B-9378FCD14FAA}" destId="{7B2276BD-01E1-4120-9844-EFBEAC32DDCD}" srcOrd="3" destOrd="0" presId="urn:microsoft.com/office/officeart/2005/8/layout/list1"/>
    <dgm:cxn modelId="{99546CA6-3D75-4054-BF34-628562084B0A}" type="presParOf" srcId="{3D4D1D13-55AE-4627-913B-9378FCD14FAA}" destId="{894D4056-489B-40EA-A2B9-D54CBD3FE15E}" srcOrd="4" destOrd="0" presId="urn:microsoft.com/office/officeart/2005/8/layout/list1"/>
    <dgm:cxn modelId="{0FF316BC-E28F-4680-8E8D-4266166B3D97}" type="presParOf" srcId="{894D4056-489B-40EA-A2B9-D54CBD3FE15E}" destId="{8C95082A-5E9C-48B6-A518-BBB4A6F94670}" srcOrd="0" destOrd="0" presId="urn:microsoft.com/office/officeart/2005/8/layout/list1"/>
    <dgm:cxn modelId="{7DBE5AFF-D3A3-407C-B59D-B669CED568CC}" type="presParOf" srcId="{894D4056-489B-40EA-A2B9-D54CBD3FE15E}" destId="{D63512E1-B60B-4C28-A3DD-E00EE2577B17}" srcOrd="1" destOrd="0" presId="urn:microsoft.com/office/officeart/2005/8/layout/list1"/>
    <dgm:cxn modelId="{E58FB683-878B-4E6B-8A08-EB298E34194E}" type="presParOf" srcId="{3D4D1D13-55AE-4627-913B-9378FCD14FAA}" destId="{69D8DE43-8C06-4FB4-878C-9FF610379C5E}" srcOrd="5" destOrd="0" presId="urn:microsoft.com/office/officeart/2005/8/layout/list1"/>
    <dgm:cxn modelId="{BF884D8A-1242-410C-8E8A-DB2EED12A328}" type="presParOf" srcId="{3D4D1D13-55AE-4627-913B-9378FCD14FAA}" destId="{3BAE59EA-5785-4DA4-9030-A510EA0411C8}" srcOrd="6" destOrd="0" presId="urn:microsoft.com/office/officeart/2005/8/layout/list1"/>
    <dgm:cxn modelId="{CA8686D1-2FDD-4A2D-9E13-90FFF038C2EB}" type="presParOf" srcId="{3D4D1D13-55AE-4627-913B-9378FCD14FAA}" destId="{5BB8D1B5-EE81-4BA7-9C73-67F019BEA341}" srcOrd="7" destOrd="0" presId="urn:microsoft.com/office/officeart/2005/8/layout/list1"/>
    <dgm:cxn modelId="{5C9C41E0-9574-4F32-A050-A5E29763BE22}" type="presParOf" srcId="{3D4D1D13-55AE-4627-913B-9378FCD14FAA}" destId="{1A7D530F-1429-4ADF-AE79-74193FEBA8FE}" srcOrd="8" destOrd="0" presId="urn:microsoft.com/office/officeart/2005/8/layout/list1"/>
    <dgm:cxn modelId="{B31FFF0B-9C9E-4F66-A820-FED1763191ED}" type="presParOf" srcId="{1A7D530F-1429-4ADF-AE79-74193FEBA8FE}" destId="{0DBE705F-F368-4D86-9E0E-3BB953B357E8}" srcOrd="0" destOrd="0" presId="urn:microsoft.com/office/officeart/2005/8/layout/list1"/>
    <dgm:cxn modelId="{8C654C2B-E997-419F-B0CD-4DE080179658}" type="presParOf" srcId="{1A7D530F-1429-4ADF-AE79-74193FEBA8FE}" destId="{9C33192D-66E5-494F-8485-CBD470976D86}" srcOrd="1" destOrd="0" presId="urn:microsoft.com/office/officeart/2005/8/layout/list1"/>
    <dgm:cxn modelId="{3E6B5E2F-4933-4614-896F-0FBE5432AEB2}" type="presParOf" srcId="{3D4D1D13-55AE-4627-913B-9378FCD14FAA}" destId="{F3DA4168-AC39-4A04-82E3-72F25FB1FB77}" srcOrd="9" destOrd="0" presId="urn:microsoft.com/office/officeart/2005/8/layout/list1"/>
    <dgm:cxn modelId="{E8E794E9-A76C-425E-B509-66854DBE4F91}" type="presParOf" srcId="{3D4D1D13-55AE-4627-913B-9378FCD14FAA}" destId="{A3777595-29D7-43BF-8D17-F52BE6C3FF79}" srcOrd="10" destOrd="0" presId="urn:microsoft.com/office/officeart/2005/8/layout/list1"/>
    <dgm:cxn modelId="{708A32FE-CD87-4510-A322-7FE66920FE67}" type="presParOf" srcId="{3D4D1D13-55AE-4627-913B-9378FCD14FAA}" destId="{75C7F65B-8C94-443D-903C-916051A43D92}" srcOrd="11" destOrd="0" presId="urn:microsoft.com/office/officeart/2005/8/layout/list1"/>
    <dgm:cxn modelId="{B74620D0-8B35-4C7F-852A-1A6CAFD398F5}" type="presParOf" srcId="{3D4D1D13-55AE-4627-913B-9378FCD14FAA}" destId="{0786B4FF-CA5B-4BEC-BA38-065A3A4B0856}" srcOrd="12" destOrd="0" presId="urn:microsoft.com/office/officeart/2005/8/layout/list1"/>
    <dgm:cxn modelId="{2D3003F8-F459-436F-9E77-8CE8C3301F22}" type="presParOf" srcId="{0786B4FF-CA5B-4BEC-BA38-065A3A4B0856}" destId="{56A23B87-AF85-4BDC-BC67-AF5EFE75B457}" srcOrd="0" destOrd="0" presId="urn:microsoft.com/office/officeart/2005/8/layout/list1"/>
    <dgm:cxn modelId="{0C1D7D05-D1B7-498B-ABE3-01535F765FED}" type="presParOf" srcId="{0786B4FF-CA5B-4BEC-BA38-065A3A4B0856}" destId="{CD3829E5-34C8-4187-A6D6-D8171DE34EA4}" srcOrd="1" destOrd="0" presId="urn:microsoft.com/office/officeart/2005/8/layout/list1"/>
    <dgm:cxn modelId="{769AA161-B52C-41E8-8827-DED381344B4A}" type="presParOf" srcId="{3D4D1D13-55AE-4627-913B-9378FCD14FAA}" destId="{BAE3721F-CCC1-45DA-A5EF-8082D3BCB1AD}" srcOrd="13" destOrd="0" presId="urn:microsoft.com/office/officeart/2005/8/layout/list1"/>
    <dgm:cxn modelId="{72D85988-878E-4946-97D5-010F923579CD}" type="presParOf" srcId="{3D4D1D13-55AE-4627-913B-9378FCD14FAA}" destId="{E1DEEEED-AA36-40A5-B7EF-7128FEBDBCCC}" srcOrd="14" destOrd="0" presId="urn:microsoft.com/office/officeart/2005/8/layout/list1"/>
    <dgm:cxn modelId="{BEA58546-DBD0-4454-A393-954B557F472C}" type="presParOf" srcId="{3D4D1D13-55AE-4627-913B-9378FCD14FAA}" destId="{79E9DB3A-C94B-439E-9BDB-725448AEE69B}" srcOrd="15" destOrd="0" presId="urn:microsoft.com/office/officeart/2005/8/layout/list1"/>
    <dgm:cxn modelId="{0203CEC3-2AA3-4588-8A17-1B6985077084}" type="presParOf" srcId="{3D4D1D13-55AE-4627-913B-9378FCD14FAA}" destId="{6305870C-48B1-45F5-885A-A33E1DC7F817}" srcOrd="16" destOrd="0" presId="urn:microsoft.com/office/officeart/2005/8/layout/list1"/>
    <dgm:cxn modelId="{68E2A0AA-38D7-4D09-9E4A-5B25453FC154}" type="presParOf" srcId="{6305870C-48B1-45F5-885A-A33E1DC7F817}" destId="{DC6B0891-6ED3-4906-B4CB-D1E84B922FAE}" srcOrd="0" destOrd="0" presId="urn:microsoft.com/office/officeart/2005/8/layout/list1"/>
    <dgm:cxn modelId="{18C11FDC-8BA7-4A40-9B84-881380283EC8}" type="presParOf" srcId="{6305870C-48B1-45F5-885A-A33E1DC7F817}" destId="{210D7EC0-15CF-4469-A4EA-8F56098680B8}" srcOrd="1" destOrd="0" presId="urn:microsoft.com/office/officeart/2005/8/layout/list1"/>
    <dgm:cxn modelId="{84F617B2-7956-4A34-B260-390678AE7209}" type="presParOf" srcId="{3D4D1D13-55AE-4627-913B-9378FCD14FAA}" destId="{2114D10F-B2E9-44BE-8663-E9B5CC4D460E}" srcOrd="17" destOrd="0" presId="urn:microsoft.com/office/officeart/2005/8/layout/list1"/>
    <dgm:cxn modelId="{A4675E54-2870-4483-8A46-7A4BBE1A6DCD}" type="presParOf" srcId="{3D4D1D13-55AE-4627-913B-9378FCD14FAA}" destId="{81C6D71C-1B46-4165-A53B-84A4039BB362}" srcOrd="18" destOrd="0" presId="urn:microsoft.com/office/officeart/2005/8/layout/list1"/>
    <dgm:cxn modelId="{2694743D-36C5-4A17-B265-98E3ACE670FE}" type="presParOf" srcId="{3D4D1D13-55AE-4627-913B-9378FCD14FAA}" destId="{F14F5429-EDA5-4748-9013-26086F704E6F}" srcOrd="19" destOrd="0" presId="urn:microsoft.com/office/officeart/2005/8/layout/list1"/>
    <dgm:cxn modelId="{495B9D2F-503B-49A4-A90D-8A8F13EFF082}" type="presParOf" srcId="{3D4D1D13-55AE-4627-913B-9378FCD14FAA}" destId="{3ED761AF-DA6F-48D8-93C4-EC1D713F1922}" srcOrd="20" destOrd="0" presId="urn:microsoft.com/office/officeart/2005/8/layout/list1"/>
    <dgm:cxn modelId="{EBDDA360-F9ED-473A-81D2-EBB20B79B969}" type="presParOf" srcId="{3ED761AF-DA6F-48D8-93C4-EC1D713F1922}" destId="{2FA14EB1-33F7-402C-8491-2F1431C870DB}" srcOrd="0" destOrd="0" presId="urn:microsoft.com/office/officeart/2005/8/layout/list1"/>
    <dgm:cxn modelId="{0301CF6A-6BB1-47FE-91C1-903E496D7768}" type="presParOf" srcId="{3ED761AF-DA6F-48D8-93C4-EC1D713F1922}" destId="{AF0F0886-B421-4A14-A733-8B9913D95980}" srcOrd="1" destOrd="0" presId="urn:microsoft.com/office/officeart/2005/8/layout/list1"/>
    <dgm:cxn modelId="{C2CF4B53-C36D-4705-85DF-D0C68B2760AD}" type="presParOf" srcId="{3D4D1D13-55AE-4627-913B-9378FCD14FAA}" destId="{E9C15DFE-0084-4D04-805F-67EEF80C675C}" srcOrd="21" destOrd="0" presId="urn:microsoft.com/office/officeart/2005/8/layout/list1"/>
    <dgm:cxn modelId="{869F6DE0-0CFC-44B0-934C-1FB7112EED2B}" type="presParOf" srcId="{3D4D1D13-55AE-4627-913B-9378FCD14FAA}" destId="{2A7A874C-2F09-4E12-BCFA-D37BD2F2387F}"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D68F7-7662-4848-9666-8D64BB6ADA9C}">
      <dsp:nvSpPr>
        <dsp:cNvPr id="0" name=""/>
        <dsp:cNvSpPr/>
      </dsp:nvSpPr>
      <dsp:spPr>
        <a:xfrm>
          <a:off x="0" y="65113"/>
          <a:ext cx="3273400" cy="954150"/>
        </a:xfrm>
        <a:prstGeom prst="rightArrow">
          <a:avLst/>
        </a:prstGeom>
        <a:gradFill rotWithShape="0">
          <a:gsLst>
            <a:gs pos="0">
              <a:schemeClr val="lt1">
                <a:hueOff val="0"/>
                <a:satOff val="0"/>
                <a:lumOff val="0"/>
                <a:alphaOff val="0"/>
                <a:shade val="63000"/>
                <a:satMod val="110000"/>
              </a:schemeClr>
            </a:gs>
            <a:gs pos="30000">
              <a:schemeClr val="lt1">
                <a:hueOff val="0"/>
                <a:satOff val="0"/>
                <a:lumOff val="0"/>
                <a:alphaOff val="0"/>
                <a:shade val="90000"/>
                <a:satMod val="120000"/>
              </a:schemeClr>
            </a:gs>
            <a:gs pos="45000">
              <a:schemeClr val="lt1">
                <a:hueOff val="0"/>
                <a:satOff val="0"/>
                <a:lumOff val="0"/>
                <a:alphaOff val="0"/>
                <a:shade val="100000"/>
                <a:satMod val="128000"/>
              </a:schemeClr>
            </a:gs>
            <a:gs pos="55000">
              <a:schemeClr val="lt1">
                <a:hueOff val="0"/>
                <a:satOff val="0"/>
                <a:lumOff val="0"/>
                <a:alphaOff val="0"/>
                <a:shade val="100000"/>
                <a:satMod val="128000"/>
              </a:schemeClr>
            </a:gs>
            <a:gs pos="73000">
              <a:schemeClr val="lt1">
                <a:hueOff val="0"/>
                <a:satOff val="0"/>
                <a:lumOff val="0"/>
                <a:alphaOff val="0"/>
                <a:shade val="90000"/>
                <a:satMod val="120000"/>
              </a:schemeClr>
            </a:gs>
            <a:gs pos="100000">
              <a:schemeClr val="lt1">
                <a:hueOff val="0"/>
                <a:satOff val="0"/>
                <a:lumOff val="0"/>
                <a:alphaOff val="0"/>
                <a:shade val="63000"/>
                <a:satMod val="110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4029891A-CB73-4860-BC7D-6F9FD15A4E97}">
      <dsp:nvSpPr>
        <dsp:cNvPr id="0" name=""/>
        <dsp:cNvSpPr/>
      </dsp:nvSpPr>
      <dsp:spPr>
        <a:xfrm>
          <a:off x="265908" y="320262"/>
          <a:ext cx="2729964" cy="477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ctr" defTabSz="889000">
            <a:lnSpc>
              <a:spcPct val="90000"/>
            </a:lnSpc>
            <a:spcBef>
              <a:spcPct val="0"/>
            </a:spcBef>
            <a:spcAft>
              <a:spcPct val="35000"/>
            </a:spcAft>
          </a:pPr>
          <a:r>
            <a:rPr lang="en-US" sz="2000" b="1" kern="1200" dirty="0" smtClean="0"/>
            <a:t>MODULE</a:t>
          </a:r>
          <a:r>
            <a:rPr lang="en-US" sz="2000" kern="1200" dirty="0" smtClean="0"/>
            <a:t> – IV PART A</a:t>
          </a:r>
          <a:endParaRPr lang="en-US" sz="2000" kern="1200" dirty="0"/>
        </a:p>
      </dsp:txBody>
      <dsp:txXfrm>
        <a:off x="265908" y="320262"/>
        <a:ext cx="2729964" cy="4770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D68F7-7662-4848-9666-8D64BB6ADA9C}">
      <dsp:nvSpPr>
        <dsp:cNvPr id="0" name=""/>
        <dsp:cNvSpPr/>
      </dsp:nvSpPr>
      <dsp:spPr>
        <a:xfrm>
          <a:off x="0" y="0"/>
          <a:ext cx="3270203" cy="360000"/>
        </a:xfrm>
        <a:prstGeom prst="rightArrow">
          <a:avLst/>
        </a:prstGeom>
        <a:gradFill rotWithShape="0">
          <a:gsLst>
            <a:gs pos="0">
              <a:schemeClr val="lt1">
                <a:hueOff val="0"/>
                <a:satOff val="0"/>
                <a:lumOff val="0"/>
                <a:alphaOff val="0"/>
                <a:shade val="63000"/>
                <a:satMod val="110000"/>
              </a:schemeClr>
            </a:gs>
            <a:gs pos="30000">
              <a:schemeClr val="lt1">
                <a:hueOff val="0"/>
                <a:satOff val="0"/>
                <a:lumOff val="0"/>
                <a:alphaOff val="0"/>
                <a:shade val="90000"/>
                <a:satMod val="120000"/>
              </a:schemeClr>
            </a:gs>
            <a:gs pos="45000">
              <a:schemeClr val="lt1">
                <a:hueOff val="0"/>
                <a:satOff val="0"/>
                <a:lumOff val="0"/>
                <a:alphaOff val="0"/>
                <a:shade val="100000"/>
                <a:satMod val="128000"/>
              </a:schemeClr>
            </a:gs>
            <a:gs pos="55000">
              <a:schemeClr val="lt1">
                <a:hueOff val="0"/>
                <a:satOff val="0"/>
                <a:lumOff val="0"/>
                <a:alphaOff val="0"/>
                <a:shade val="100000"/>
                <a:satMod val="128000"/>
              </a:schemeClr>
            </a:gs>
            <a:gs pos="73000">
              <a:schemeClr val="lt1">
                <a:hueOff val="0"/>
                <a:satOff val="0"/>
                <a:lumOff val="0"/>
                <a:alphaOff val="0"/>
                <a:shade val="90000"/>
                <a:satMod val="120000"/>
              </a:schemeClr>
            </a:gs>
            <a:gs pos="100000">
              <a:schemeClr val="lt1">
                <a:hueOff val="0"/>
                <a:satOff val="0"/>
                <a:lumOff val="0"/>
                <a:alphaOff val="0"/>
                <a:shade val="63000"/>
                <a:satMod val="110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4029891A-CB73-4860-BC7D-6F9FD15A4E97}">
      <dsp:nvSpPr>
        <dsp:cNvPr id="0" name=""/>
        <dsp:cNvSpPr/>
      </dsp:nvSpPr>
      <dsp:spPr>
        <a:xfrm>
          <a:off x="267248" y="279469"/>
          <a:ext cx="2727298" cy="558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ctr" defTabSz="889000">
            <a:lnSpc>
              <a:spcPct val="90000"/>
            </a:lnSpc>
            <a:spcBef>
              <a:spcPct val="0"/>
            </a:spcBef>
            <a:spcAft>
              <a:spcPct val="35000"/>
            </a:spcAft>
          </a:pPr>
          <a:r>
            <a:rPr lang="en-US" sz="2000" b="1" kern="1200" dirty="0" smtClean="0"/>
            <a:t>MODULE</a:t>
          </a:r>
          <a:r>
            <a:rPr lang="en-US" sz="2000" kern="1200" dirty="0" smtClean="0"/>
            <a:t> – IV PART B</a:t>
          </a:r>
          <a:endParaRPr lang="en-US" sz="2000" kern="1200" dirty="0"/>
        </a:p>
      </dsp:txBody>
      <dsp:txXfrm>
        <a:off x="267248" y="279469"/>
        <a:ext cx="2727298" cy="5586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ED375-1C4D-47A6-9D7F-2F54595192D6}">
      <dsp:nvSpPr>
        <dsp:cNvPr id="0" name=""/>
        <dsp:cNvSpPr/>
      </dsp:nvSpPr>
      <dsp:spPr>
        <a:xfrm>
          <a:off x="0" y="1550267"/>
          <a:ext cx="2314878" cy="875616"/>
        </a:xfrm>
        <a:prstGeom prst="chevron">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dirty="0" smtClean="0"/>
            <a:t/>
          </a:r>
          <a:br>
            <a:rPr lang="en-US" sz="2700" kern="1200" dirty="0" smtClean="0"/>
          </a:br>
          <a:endParaRPr lang="en-US" sz="2700" kern="1200" dirty="0"/>
        </a:p>
      </dsp:txBody>
      <dsp:txXfrm>
        <a:off x="437808" y="1550267"/>
        <a:ext cx="1439262" cy="875616"/>
      </dsp:txXfrm>
    </dsp:sp>
    <dsp:sp modelId="{875378F5-C071-4E8D-BFC1-2B29ED8079E0}">
      <dsp:nvSpPr>
        <dsp:cNvPr id="0" name=""/>
        <dsp:cNvSpPr/>
      </dsp:nvSpPr>
      <dsp:spPr>
        <a:xfrm>
          <a:off x="1767181" y="1550267"/>
          <a:ext cx="2104434" cy="875616"/>
        </a:xfrm>
        <a:prstGeom prst="chevron">
          <a:avLst/>
        </a:prstGeom>
        <a:solidFill>
          <a:schemeClr val="accent5">
            <a:hueOff val="2610124"/>
            <a:satOff val="-6260"/>
            <a:lumOff val="49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smtClean="0"/>
            <a:t/>
          </a:r>
          <a:br>
            <a:rPr lang="en-US" sz="2700" kern="1200" smtClean="0"/>
          </a:br>
          <a:endParaRPr lang="en-US" sz="2700" kern="1200"/>
        </a:p>
      </dsp:txBody>
      <dsp:txXfrm>
        <a:off x="2204989" y="1550267"/>
        <a:ext cx="1228818" cy="875616"/>
      </dsp:txXfrm>
    </dsp:sp>
    <dsp:sp modelId="{B4E445F7-4E94-436B-9DB3-D76573439A6F}">
      <dsp:nvSpPr>
        <dsp:cNvPr id="0" name=""/>
        <dsp:cNvSpPr/>
      </dsp:nvSpPr>
      <dsp:spPr>
        <a:xfrm>
          <a:off x="3428999" y="1550267"/>
          <a:ext cx="2104434" cy="875616"/>
        </a:xfrm>
        <a:prstGeom prst="chevron">
          <a:avLst/>
        </a:prstGeom>
        <a:solidFill>
          <a:schemeClr val="accent5">
            <a:hueOff val="5220249"/>
            <a:satOff val="-12520"/>
            <a:lumOff val="98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smtClean="0"/>
            <a:t/>
          </a:r>
          <a:br>
            <a:rPr lang="en-US" sz="2700" kern="1200" smtClean="0"/>
          </a:br>
          <a:endParaRPr lang="en-US" sz="2700" kern="1200"/>
        </a:p>
      </dsp:txBody>
      <dsp:txXfrm>
        <a:off x="3866807" y="1550267"/>
        <a:ext cx="1228818" cy="875616"/>
      </dsp:txXfrm>
    </dsp:sp>
    <dsp:sp modelId="{7C573040-0AB9-4CBB-8890-B355464B7601}">
      <dsp:nvSpPr>
        <dsp:cNvPr id="0" name=""/>
        <dsp:cNvSpPr/>
      </dsp:nvSpPr>
      <dsp:spPr>
        <a:xfrm>
          <a:off x="5043783" y="1550267"/>
          <a:ext cx="2104434" cy="875616"/>
        </a:xfrm>
        <a:prstGeom prst="chevron">
          <a:avLst/>
        </a:prstGeom>
        <a:solidFill>
          <a:schemeClr val="accent5">
            <a:hueOff val="7830373"/>
            <a:satOff val="-18780"/>
            <a:lumOff val="147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smtClean="0"/>
            <a:t/>
          </a:r>
          <a:br>
            <a:rPr lang="en-US" sz="2700" kern="1200" smtClean="0"/>
          </a:br>
          <a:endParaRPr lang="en-US" sz="2700" kern="1200"/>
        </a:p>
      </dsp:txBody>
      <dsp:txXfrm>
        <a:off x="5481591" y="1550267"/>
        <a:ext cx="1228818" cy="875616"/>
      </dsp:txXfrm>
    </dsp:sp>
    <dsp:sp modelId="{F8977FD4-AB1B-47B4-8169-DFB1867E2E2E}">
      <dsp:nvSpPr>
        <dsp:cNvPr id="0" name=""/>
        <dsp:cNvSpPr/>
      </dsp:nvSpPr>
      <dsp:spPr>
        <a:xfrm>
          <a:off x="6709756" y="1550267"/>
          <a:ext cx="2104434" cy="875616"/>
        </a:xfrm>
        <a:prstGeom prst="chevron">
          <a:avLst/>
        </a:prstGeom>
        <a:solidFill>
          <a:schemeClr val="accent5">
            <a:hueOff val="10440497"/>
            <a:satOff val="-25040"/>
            <a:lumOff val="19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smtClean="0"/>
            <a:t/>
          </a:r>
          <a:br>
            <a:rPr lang="en-US" sz="2700" kern="1200" smtClean="0"/>
          </a:br>
          <a:endParaRPr lang="en-US" sz="2700" kern="1200"/>
        </a:p>
      </dsp:txBody>
      <dsp:txXfrm>
        <a:off x="7147564" y="1550267"/>
        <a:ext cx="1228818" cy="8756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627636-2FBC-4C43-AA7F-87D30850A0DD}">
      <dsp:nvSpPr>
        <dsp:cNvPr id="0" name=""/>
        <dsp:cNvSpPr/>
      </dsp:nvSpPr>
      <dsp:spPr>
        <a:xfrm>
          <a:off x="3683" y="1028613"/>
          <a:ext cx="1100956" cy="660573"/>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Consumer</a:t>
          </a:r>
          <a:endParaRPr lang="en-US" sz="1400" kern="1200" dirty="0"/>
        </a:p>
      </dsp:txBody>
      <dsp:txXfrm>
        <a:off x="23031" y="1047961"/>
        <a:ext cx="1062260" cy="621877"/>
      </dsp:txXfrm>
    </dsp:sp>
    <dsp:sp modelId="{B49A4182-7AE3-4DAC-882D-0FF03EFEF49B}">
      <dsp:nvSpPr>
        <dsp:cNvPr id="0" name=""/>
        <dsp:cNvSpPr/>
      </dsp:nvSpPr>
      <dsp:spPr>
        <a:xfrm>
          <a:off x="1214735" y="1222381"/>
          <a:ext cx="233402" cy="273037"/>
        </a:xfrm>
        <a:prstGeom prs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1214735" y="1276988"/>
        <a:ext cx="163381" cy="163823"/>
      </dsp:txXfrm>
    </dsp:sp>
    <dsp:sp modelId="{102FD496-9B46-4B74-ACA8-0FE675760895}">
      <dsp:nvSpPr>
        <dsp:cNvPr id="0" name=""/>
        <dsp:cNvSpPr/>
      </dsp:nvSpPr>
      <dsp:spPr>
        <a:xfrm>
          <a:off x="1545021" y="1028613"/>
          <a:ext cx="1100956" cy="660573"/>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smtClean="0"/>
            <a:t>Marketing Research</a:t>
          </a:r>
          <a:endParaRPr lang="en-US" sz="1400" kern="1200" dirty="0"/>
        </a:p>
      </dsp:txBody>
      <dsp:txXfrm>
        <a:off x="1564369" y="1047961"/>
        <a:ext cx="1062260" cy="621877"/>
      </dsp:txXfrm>
    </dsp:sp>
    <dsp:sp modelId="{8E16ECE7-4AD6-42CB-9693-A274DC715A8C}">
      <dsp:nvSpPr>
        <dsp:cNvPr id="0" name=""/>
        <dsp:cNvSpPr/>
      </dsp:nvSpPr>
      <dsp:spPr>
        <a:xfrm>
          <a:off x="2756073" y="1222381"/>
          <a:ext cx="233402" cy="273037"/>
        </a:xfrm>
        <a:prstGeom prst="lef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756073" y="1276988"/>
        <a:ext cx="163381" cy="163823"/>
      </dsp:txXfrm>
    </dsp:sp>
    <dsp:sp modelId="{169ACE48-6842-476E-A444-D39E419BAA59}">
      <dsp:nvSpPr>
        <dsp:cNvPr id="0" name=""/>
        <dsp:cNvSpPr/>
      </dsp:nvSpPr>
      <dsp:spPr>
        <a:xfrm>
          <a:off x="3086360" y="1028613"/>
          <a:ext cx="1100956" cy="660573"/>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Organization</a:t>
          </a:r>
          <a:endParaRPr lang="en-US" sz="1400" kern="1200" dirty="0"/>
        </a:p>
      </dsp:txBody>
      <dsp:txXfrm>
        <a:off x="3105708" y="1047961"/>
        <a:ext cx="1062260" cy="6218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628E17-FC8A-4EBA-A148-F1CE3E7F2784}">
      <dsp:nvSpPr>
        <dsp:cNvPr id="0" name=""/>
        <dsp:cNvSpPr/>
      </dsp:nvSpPr>
      <dsp:spPr>
        <a:xfrm>
          <a:off x="0" y="252699"/>
          <a:ext cx="6096000" cy="378000"/>
        </a:xfrm>
        <a:prstGeom prst="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94BAB6-3102-4874-93D2-982D2EDC5E8C}">
      <dsp:nvSpPr>
        <dsp:cNvPr id="0" name=""/>
        <dsp:cNvSpPr/>
      </dsp:nvSpPr>
      <dsp:spPr>
        <a:xfrm>
          <a:off x="304800" y="31299"/>
          <a:ext cx="4267200" cy="44280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Identifying the Marketing Problem / setting Objectives of research  </a:t>
          </a:r>
          <a:endParaRPr lang="en-US" sz="1600" kern="1200" dirty="0"/>
        </a:p>
      </dsp:txBody>
      <dsp:txXfrm>
        <a:off x="326416" y="52915"/>
        <a:ext cx="4223968" cy="399568"/>
      </dsp:txXfrm>
    </dsp:sp>
    <dsp:sp modelId="{3BAE59EA-5785-4DA4-9030-A510EA0411C8}">
      <dsp:nvSpPr>
        <dsp:cNvPr id="0" name=""/>
        <dsp:cNvSpPr/>
      </dsp:nvSpPr>
      <dsp:spPr>
        <a:xfrm>
          <a:off x="0" y="933100"/>
          <a:ext cx="6096000" cy="378000"/>
        </a:xfrm>
        <a:prstGeom prst="rect">
          <a:avLst/>
        </a:prstGeom>
        <a:solidFill>
          <a:schemeClr val="lt1">
            <a:alpha val="90000"/>
            <a:hueOff val="0"/>
            <a:satOff val="0"/>
            <a:lumOff val="0"/>
            <a:alphaOff val="0"/>
          </a:schemeClr>
        </a:solidFill>
        <a:ln w="19050" cap="flat" cmpd="sng" algn="ctr">
          <a:solidFill>
            <a:schemeClr val="accent5">
              <a:hueOff val="2088100"/>
              <a:satOff val="-5008"/>
              <a:lumOff val="392"/>
              <a:alphaOff val="0"/>
            </a:schemeClr>
          </a:solidFill>
          <a:prstDash val="solid"/>
        </a:ln>
        <a:effectLst/>
      </dsp:spPr>
      <dsp:style>
        <a:lnRef idx="2">
          <a:scrgbClr r="0" g="0" b="0"/>
        </a:lnRef>
        <a:fillRef idx="1">
          <a:scrgbClr r="0" g="0" b="0"/>
        </a:fillRef>
        <a:effectRef idx="0">
          <a:scrgbClr r="0" g="0" b="0"/>
        </a:effectRef>
        <a:fontRef idx="minor"/>
      </dsp:style>
    </dsp:sp>
    <dsp:sp modelId="{D63512E1-B60B-4C28-A3DD-E00EE2577B17}">
      <dsp:nvSpPr>
        <dsp:cNvPr id="0" name=""/>
        <dsp:cNvSpPr/>
      </dsp:nvSpPr>
      <dsp:spPr>
        <a:xfrm>
          <a:off x="304800" y="711699"/>
          <a:ext cx="4267200" cy="442800"/>
        </a:xfrm>
        <a:prstGeom prst="roundRect">
          <a:avLst/>
        </a:prstGeom>
        <a:solidFill>
          <a:schemeClr val="accent5">
            <a:hueOff val="2088100"/>
            <a:satOff val="-5008"/>
            <a:lumOff val="39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Developing a </a:t>
          </a:r>
          <a:r>
            <a:rPr lang="en-US" sz="1600" kern="1200" smtClean="0"/>
            <a:t>Marketing Research Plan or studying the old research findings	</a:t>
          </a:r>
          <a:endParaRPr lang="en-US" sz="1600" kern="1200" dirty="0"/>
        </a:p>
      </dsp:txBody>
      <dsp:txXfrm>
        <a:off x="326416" y="733315"/>
        <a:ext cx="4223968" cy="399568"/>
      </dsp:txXfrm>
    </dsp:sp>
    <dsp:sp modelId="{A3777595-29D7-43BF-8D17-F52BE6C3FF79}">
      <dsp:nvSpPr>
        <dsp:cNvPr id="0" name=""/>
        <dsp:cNvSpPr/>
      </dsp:nvSpPr>
      <dsp:spPr>
        <a:xfrm>
          <a:off x="0" y="1613500"/>
          <a:ext cx="6096000" cy="378000"/>
        </a:xfrm>
        <a:prstGeom prst="rect">
          <a:avLst/>
        </a:prstGeom>
        <a:solidFill>
          <a:schemeClr val="lt1">
            <a:alpha val="90000"/>
            <a:hueOff val="0"/>
            <a:satOff val="0"/>
            <a:lumOff val="0"/>
            <a:alphaOff val="0"/>
          </a:schemeClr>
        </a:solidFill>
        <a:ln w="19050" cap="flat" cmpd="sng" algn="ctr">
          <a:solidFill>
            <a:schemeClr val="accent5">
              <a:hueOff val="4176199"/>
              <a:satOff val="-10016"/>
              <a:lumOff val="784"/>
              <a:alphaOff val="0"/>
            </a:schemeClr>
          </a:solidFill>
          <a:prstDash val="solid"/>
        </a:ln>
        <a:effectLst/>
      </dsp:spPr>
      <dsp:style>
        <a:lnRef idx="2">
          <a:scrgbClr r="0" g="0" b="0"/>
        </a:lnRef>
        <a:fillRef idx="1">
          <a:scrgbClr r="0" g="0" b="0"/>
        </a:fillRef>
        <a:effectRef idx="0">
          <a:scrgbClr r="0" g="0" b="0"/>
        </a:effectRef>
        <a:fontRef idx="minor"/>
      </dsp:style>
    </dsp:sp>
    <dsp:sp modelId="{9C33192D-66E5-494F-8485-CBD470976D86}">
      <dsp:nvSpPr>
        <dsp:cNvPr id="0" name=""/>
        <dsp:cNvSpPr/>
      </dsp:nvSpPr>
      <dsp:spPr>
        <a:xfrm>
          <a:off x="304800" y="1392100"/>
          <a:ext cx="4267200" cy="442800"/>
        </a:xfrm>
        <a:prstGeom prst="roundRect">
          <a:avLst/>
        </a:prstGeom>
        <a:solidFill>
          <a:schemeClr val="accent5">
            <a:hueOff val="4176199"/>
            <a:satOff val="-10016"/>
            <a:lumOff val="78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Designing the Marketing Research Strategy	</a:t>
          </a:r>
          <a:endParaRPr lang="en-US" sz="1600" kern="1200" dirty="0"/>
        </a:p>
      </dsp:txBody>
      <dsp:txXfrm>
        <a:off x="326416" y="1413716"/>
        <a:ext cx="4223968" cy="399568"/>
      </dsp:txXfrm>
    </dsp:sp>
    <dsp:sp modelId="{E1DEEEED-AA36-40A5-B7EF-7128FEBDBCCC}">
      <dsp:nvSpPr>
        <dsp:cNvPr id="0" name=""/>
        <dsp:cNvSpPr/>
      </dsp:nvSpPr>
      <dsp:spPr>
        <a:xfrm>
          <a:off x="0" y="2293900"/>
          <a:ext cx="6096000" cy="378000"/>
        </a:xfrm>
        <a:prstGeom prst="rect">
          <a:avLst/>
        </a:prstGeom>
        <a:solidFill>
          <a:schemeClr val="lt1">
            <a:alpha val="90000"/>
            <a:hueOff val="0"/>
            <a:satOff val="0"/>
            <a:lumOff val="0"/>
            <a:alphaOff val="0"/>
          </a:schemeClr>
        </a:solidFill>
        <a:ln w="19050" cap="flat" cmpd="sng" algn="ctr">
          <a:solidFill>
            <a:schemeClr val="accent5">
              <a:hueOff val="6264299"/>
              <a:satOff val="-15024"/>
              <a:lumOff val="1177"/>
              <a:alphaOff val="0"/>
            </a:schemeClr>
          </a:solidFill>
          <a:prstDash val="solid"/>
        </a:ln>
        <a:effectLst/>
      </dsp:spPr>
      <dsp:style>
        <a:lnRef idx="2">
          <a:scrgbClr r="0" g="0" b="0"/>
        </a:lnRef>
        <a:fillRef idx="1">
          <a:scrgbClr r="0" g="0" b="0"/>
        </a:fillRef>
        <a:effectRef idx="0">
          <a:scrgbClr r="0" g="0" b="0"/>
        </a:effectRef>
        <a:fontRef idx="minor"/>
      </dsp:style>
    </dsp:sp>
    <dsp:sp modelId="{CD3829E5-34C8-4187-A6D6-D8171DE34EA4}">
      <dsp:nvSpPr>
        <dsp:cNvPr id="0" name=""/>
        <dsp:cNvSpPr/>
      </dsp:nvSpPr>
      <dsp:spPr>
        <a:xfrm>
          <a:off x="304800" y="2072500"/>
          <a:ext cx="4267200" cy="442800"/>
        </a:xfrm>
        <a:prstGeom prst="roundRect">
          <a:avLst/>
        </a:prstGeom>
        <a:solidFill>
          <a:schemeClr val="accent5">
            <a:hueOff val="6264299"/>
            <a:satOff val="-15024"/>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Collection of Data from Market</a:t>
          </a:r>
          <a:endParaRPr lang="en-US" sz="1600" kern="1200" dirty="0"/>
        </a:p>
      </dsp:txBody>
      <dsp:txXfrm>
        <a:off x="326416" y="2094116"/>
        <a:ext cx="4223968" cy="399568"/>
      </dsp:txXfrm>
    </dsp:sp>
    <dsp:sp modelId="{81C6D71C-1B46-4165-A53B-84A4039BB362}">
      <dsp:nvSpPr>
        <dsp:cNvPr id="0" name=""/>
        <dsp:cNvSpPr/>
      </dsp:nvSpPr>
      <dsp:spPr>
        <a:xfrm>
          <a:off x="0" y="2974300"/>
          <a:ext cx="6096000" cy="378000"/>
        </a:xfrm>
        <a:prstGeom prst="rect">
          <a:avLst/>
        </a:prstGeom>
        <a:solidFill>
          <a:schemeClr val="lt1">
            <a:alpha val="90000"/>
            <a:hueOff val="0"/>
            <a:satOff val="0"/>
            <a:lumOff val="0"/>
            <a:alphaOff val="0"/>
          </a:schemeClr>
        </a:solidFill>
        <a:ln w="19050" cap="flat" cmpd="sng" algn="ctr">
          <a:solidFill>
            <a:schemeClr val="accent5">
              <a:hueOff val="8352398"/>
              <a:satOff val="-20032"/>
              <a:lumOff val="1569"/>
              <a:alphaOff val="0"/>
            </a:schemeClr>
          </a:solidFill>
          <a:prstDash val="solid"/>
        </a:ln>
        <a:effectLst/>
      </dsp:spPr>
      <dsp:style>
        <a:lnRef idx="2">
          <a:scrgbClr r="0" g="0" b="0"/>
        </a:lnRef>
        <a:fillRef idx="1">
          <a:scrgbClr r="0" g="0" b="0"/>
        </a:fillRef>
        <a:effectRef idx="0">
          <a:scrgbClr r="0" g="0" b="0"/>
        </a:effectRef>
        <a:fontRef idx="minor"/>
      </dsp:style>
    </dsp:sp>
    <dsp:sp modelId="{210D7EC0-15CF-4469-A4EA-8F56098680B8}">
      <dsp:nvSpPr>
        <dsp:cNvPr id="0" name=""/>
        <dsp:cNvSpPr/>
      </dsp:nvSpPr>
      <dsp:spPr>
        <a:xfrm>
          <a:off x="304800" y="2752900"/>
          <a:ext cx="4267200" cy="442800"/>
        </a:xfrm>
        <a:prstGeom prst="roundRect">
          <a:avLst/>
        </a:prstGeom>
        <a:solidFill>
          <a:schemeClr val="accent5">
            <a:hueOff val="8352398"/>
            <a:satOff val="-20032"/>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Analysis of collected Data	</a:t>
          </a:r>
          <a:endParaRPr lang="en-US" sz="1600" kern="1200" dirty="0"/>
        </a:p>
      </dsp:txBody>
      <dsp:txXfrm>
        <a:off x="326416" y="2774516"/>
        <a:ext cx="4223968" cy="399568"/>
      </dsp:txXfrm>
    </dsp:sp>
    <dsp:sp modelId="{2A7A874C-2F09-4E12-BCFA-D37BD2F2387F}">
      <dsp:nvSpPr>
        <dsp:cNvPr id="0" name=""/>
        <dsp:cNvSpPr/>
      </dsp:nvSpPr>
      <dsp:spPr>
        <a:xfrm>
          <a:off x="0" y="3654700"/>
          <a:ext cx="6096000" cy="378000"/>
        </a:xfrm>
        <a:prstGeom prst="rect">
          <a:avLst/>
        </a:prstGeom>
        <a:solidFill>
          <a:schemeClr val="lt1">
            <a:alpha val="90000"/>
            <a:hueOff val="0"/>
            <a:satOff val="0"/>
            <a:lumOff val="0"/>
            <a:alphaOff val="0"/>
          </a:schemeClr>
        </a:solidFill>
        <a:ln w="19050" cap="flat" cmpd="sng" algn="ctr">
          <a:solidFill>
            <a:schemeClr val="accent5">
              <a:hueOff val="10440497"/>
              <a:satOff val="-25040"/>
              <a:lumOff val="1961"/>
              <a:alphaOff val="0"/>
            </a:schemeClr>
          </a:solidFill>
          <a:prstDash val="solid"/>
        </a:ln>
        <a:effectLst/>
      </dsp:spPr>
      <dsp:style>
        <a:lnRef idx="2">
          <a:scrgbClr r="0" g="0" b="0"/>
        </a:lnRef>
        <a:fillRef idx="1">
          <a:scrgbClr r="0" g="0" b="0"/>
        </a:fillRef>
        <a:effectRef idx="0">
          <a:scrgbClr r="0" g="0" b="0"/>
        </a:effectRef>
        <a:fontRef idx="minor"/>
      </dsp:style>
    </dsp:sp>
    <dsp:sp modelId="{AF0F0886-B421-4A14-A733-8B9913D95980}">
      <dsp:nvSpPr>
        <dsp:cNvPr id="0" name=""/>
        <dsp:cNvSpPr/>
      </dsp:nvSpPr>
      <dsp:spPr>
        <a:xfrm>
          <a:off x="304800" y="3433300"/>
          <a:ext cx="4267200" cy="442800"/>
        </a:xfrm>
        <a:prstGeom prst="roundRect">
          <a:avLst/>
        </a:prstGeom>
        <a:solidFill>
          <a:schemeClr val="accent5">
            <a:hueOff val="10440497"/>
            <a:satOff val="-25040"/>
            <a:lumOff val="19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ctr" defTabSz="711200">
            <a:lnSpc>
              <a:spcPct val="90000"/>
            </a:lnSpc>
            <a:spcBef>
              <a:spcPct val="0"/>
            </a:spcBef>
            <a:spcAft>
              <a:spcPct val="35000"/>
            </a:spcAft>
          </a:pPr>
          <a:r>
            <a:rPr lang="en-US" sz="1600" kern="1200" dirty="0" smtClean="0"/>
            <a:t>Preparing the research report </a:t>
          </a:r>
          <a:endParaRPr lang="en-US" sz="1600" kern="1200" dirty="0"/>
        </a:p>
      </dsp:txBody>
      <dsp:txXfrm>
        <a:off x="326416" y="3454916"/>
        <a:ext cx="4223968"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EE094-626A-4571-BEA4-AEE55122ABB0}" type="datetimeFigureOut">
              <a:rPr lang="en-US" smtClean="0"/>
              <a:t>2/28/2024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007A5C-7C1B-44E5-A13C-D10562C7978B}" type="slidenum">
              <a:rPr lang="en-US" smtClean="0"/>
              <a:t>‹#›</a:t>
            </a:fld>
            <a:endParaRPr lang="en-US"/>
          </a:p>
        </p:txBody>
      </p:sp>
    </p:spTree>
    <p:extLst>
      <p:ext uri="{BB962C8B-B14F-4D97-AF65-F5344CB8AC3E}">
        <p14:creationId xmlns:p14="http://schemas.microsoft.com/office/powerpoint/2010/main" val="607692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07A5C-7C1B-44E5-A13C-D10562C7978B}" type="slidenum">
              <a:rPr lang="en-US" smtClean="0"/>
              <a:t>1</a:t>
            </a:fld>
            <a:endParaRPr lang="en-US"/>
          </a:p>
        </p:txBody>
      </p:sp>
    </p:spTree>
    <p:extLst>
      <p:ext uri="{BB962C8B-B14F-4D97-AF65-F5344CB8AC3E}">
        <p14:creationId xmlns:p14="http://schemas.microsoft.com/office/powerpoint/2010/main" val="41447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07A5C-7C1B-44E5-A13C-D10562C7978B}" type="slidenum">
              <a:rPr lang="en-US" smtClean="0"/>
              <a:t>7</a:t>
            </a:fld>
            <a:endParaRPr lang="en-US"/>
          </a:p>
        </p:txBody>
      </p:sp>
    </p:spTree>
    <p:extLst>
      <p:ext uri="{BB962C8B-B14F-4D97-AF65-F5344CB8AC3E}">
        <p14:creationId xmlns:p14="http://schemas.microsoft.com/office/powerpoint/2010/main" val="2724773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0E65DA7-B720-4F3B-BEBA-53E0E834DA70}" type="datetime1">
              <a:rPr lang="en-US" smtClean="0"/>
              <a:t>2/28/2024</a:t>
            </a:fld>
            <a:endParaRPr lang="en-US"/>
          </a:p>
        </p:txBody>
      </p:sp>
      <p:sp>
        <p:nvSpPr>
          <p:cNvPr id="17" name="Slide Number Placeholder 16"/>
          <p:cNvSpPr>
            <a:spLocks noGrp="1"/>
          </p:cNvSpPr>
          <p:nvPr>
            <p:ph type="sldNum" sz="quarter" idx="11"/>
          </p:nvPr>
        </p:nvSpPr>
        <p:spPr/>
        <p:txBody>
          <a:bodyPr/>
          <a:lstStyle/>
          <a:p>
            <a:fld id="{97574AB6-0743-4A4C-BBE6-4F7FF6BD992C}" type="slidenum">
              <a:rPr lang="en-US" smtClean="0"/>
              <a:t>‹#›</a:t>
            </a:fld>
            <a:endParaRPr lang="en-US"/>
          </a:p>
        </p:txBody>
      </p:sp>
      <p:sp>
        <p:nvSpPr>
          <p:cNvPr id="19" name="Footer Placeholder 18"/>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28509C-CE82-4986-961D-1A8AC066A4D7}" type="datetime1">
              <a:rPr lang="en-US" smtClean="0"/>
              <a:t>2/28/2024</a:t>
            </a:fld>
            <a:endParaRPr lang="en-US"/>
          </a:p>
        </p:txBody>
      </p:sp>
      <p:sp>
        <p:nvSpPr>
          <p:cNvPr id="5" name="Footer Placeholder 4"/>
          <p:cNvSpPr>
            <a:spLocks noGrp="1"/>
          </p:cNvSpPr>
          <p:nvPr>
            <p:ph type="ftr" sz="quarter" idx="11"/>
          </p:nvPr>
        </p:nvSpPr>
        <p:spPr/>
        <p:txBody>
          <a:bodyPr/>
          <a:lstStyle/>
          <a:p>
            <a:r>
              <a:rPr lang="en-US" smtClean="0"/>
              <a:t>Prof Ganesh Shinde - PHiMSR</a:t>
            </a:r>
            <a:endParaRPr lang="en-US"/>
          </a:p>
        </p:txBody>
      </p:sp>
      <p:sp>
        <p:nvSpPr>
          <p:cNvPr id="6" name="Slide Number Placeholder 5"/>
          <p:cNvSpPr>
            <a:spLocks noGrp="1"/>
          </p:cNvSpPr>
          <p:nvPr>
            <p:ph type="sldNum" sz="quarter" idx="12"/>
          </p:nvPr>
        </p:nvSpPr>
        <p:spPr/>
        <p:txBody>
          <a:bodyPr/>
          <a:lstStyle/>
          <a:p>
            <a:fld id="{97574AB6-0743-4A4C-BBE6-4F7FF6BD992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6904D0-D757-41D4-94BD-4149C998B951}" type="datetime1">
              <a:rPr lang="en-US" smtClean="0"/>
              <a:t>2/28/2024</a:t>
            </a:fld>
            <a:endParaRPr lang="en-US"/>
          </a:p>
        </p:txBody>
      </p:sp>
      <p:sp>
        <p:nvSpPr>
          <p:cNvPr id="5" name="Footer Placeholder 4"/>
          <p:cNvSpPr>
            <a:spLocks noGrp="1"/>
          </p:cNvSpPr>
          <p:nvPr>
            <p:ph type="ftr" sz="quarter" idx="11"/>
          </p:nvPr>
        </p:nvSpPr>
        <p:spPr/>
        <p:txBody>
          <a:bodyPr/>
          <a:lstStyle/>
          <a:p>
            <a:r>
              <a:rPr lang="en-US" smtClean="0"/>
              <a:t>Prof Ganesh Shinde - PHiMSR</a:t>
            </a:r>
            <a:endParaRPr lang="en-US"/>
          </a:p>
        </p:txBody>
      </p:sp>
      <p:sp>
        <p:nvSpPr>
          <p:cNvPr id="6" name="Slide Number Placeholder 5"/>
          <p:cNvSpPr>
            <a:spLocks noGrp="1"/>
          </p:cNvSpPr>
          <p:nvPr>
            <p:ph type="sldNum" sz="quarter" idx="12"/>
          </p:nvPr>
        </p:nvSpPr>
        <p:spPr/>
        <p:txBody>
          <a:bodyPr/>
          <a:lstStyle/>
          <a:p>
            <a:fld id="{97574AB6-0743-4A4C-BBE6-4F7FF6BD992C}"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163FE62D-944F-4485-997A-41602B117538}" type="datetime1">
              <a:rPr lang="en-US" smtClean="0"/>
              <a:t>2/28/2024</a:t>
            </a:fld>
            <a:endParaRPr lang="en-US"/>
          </a:p>
        </p:txBody>
      </p:sp>
      <p:sp>
        <p:nvSpPr>
          <p:cNvPr id="12" name="Slide Number Placeholder 11"/>
          <p:cNvSpPr>
            <a:spLocks noGrp="1"/>
          </p:cNvSpPr>
          <p:nvPr>
            <p:ph type="sldNum" sz="quarter" idx="15"/>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6"/>
          </p:nvPr>
        </p:nvSpPr>
        <p:spPr/>
        <p:txBody>
          <a:bodyPr/>
          <a:lstStyle/>
          <a:p>
            <a:r>
              <a:rPr lang="en-US" smtClean="0"/>
              <a:t>Prof Ganesh Shinde - PHiMSR</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05D44CC6-8274-4E3B-BBBA-DAFD2A8C0015}" type="datetime1">
              <a:rPr lang="en-US" smtClean="0"/>
              <a:t>2/28/2024</a:t>
            </a:fld>
            <a:endParaRPr lang="en-US"/>
          </a:p>
        </p:txBody>
      </p:sp>
      <p:sp>
        <p:nvSpPr>
          <p:cNvPr id="14" name="Slide Number Placeholder 13"/>
          <p:cNvSpPr>
            <a:spLocks noGrp="1"/>
          </p:cNvSpPr>
          <p:nvPr>
            <p:ph type="sldNum" sz="quarter" idx="11"/>
          </p:nvPr>
        </p:nvSpPr>
        <p:spPr/>
        <p:txBody>
          <a:bodyPr/>
          <a:lstStyle/>
          <a:p>
            <a:fld id="{97574AB6-0743-4A4C-BBE6-4F7FF6BD992C}" type="slidenum">
              <a:rPr lang="en-US" smtClean="0"/>
              <a:t>‹#›</a:t>
            </a:fld>
            <a:endParaRPr lang="en-US"/>
          </a:p>
        </p:txBody>
      </p:sp>
      <p:sp>
        <p:nvSpPr>
          <p:cNvPr id="15" name="Footer Placeholder 14"/>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60F35573-C444-4201-9DC6-AAA383509992}" type="datetime1">
              <a:rPr lang="en-US" smtClean="0"/>
              <a:t>2/28/2024</a:t>
            </a:fld>
            <a:endParaRPr lang="en-US"/>
          </a:p>
        </p:txBody>
      </p:sp>
      <p:sp>
        <p:nvSpPr>
          <p:cNvPr id="12" name="Slide Number Placeholder 11"/>
          <p:cNvSpPr>
            <a:spLocks noGrp="1"/>
          </p:cNvSpPr>
          <p:nvPr>
            <p:ph type="sldNum" sz="quarter" idx="16"/>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7"/>
          </p:nvPr>
        </p:nvSpPr>
        <p:spPr/>
        <p:txBody>
          <a:bodyPr/>
          <a:lstStyle/>
          <a:p>
            <a:r>
              <a:rPr lang="en-US" smtClean="0"/>
              <a:t>Prof Ganesh Shinde - PHiMSR</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324100D6-4696-4CF1-9089-84B05F6C61A2}" type="datetime1">
              <a:rPr lang="en-US" smtClean="0"/>
              <a:t>2/28/2024</a:t>
            </a:fld>
            <a:endParaRPr lang="en-US"/>
          </a:p>
        </p:txBody>
      </p:sp>
      <p:sp>
        <p:nvSpPr>
          <p:cNvPr id="12" name="Slide Number Placeholder 11"/>
          <p:cNvSpPr>
            <a:spLocks noGrp="1"/>
          </p:cNvSpPr>
          <p:nvPr>
            <p:ph type="sldNum" sz="quarter" idx="17"/>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8"/>
          </p:nvPr>
        </p:nvSpPr>
        <p:spPr/>
        <p:txBody>
          <a:bodyPr/>
          <a:lstStyle/>
          <a:p>
            <a:r>
              <a:rPr lang="en-US" smtClean="0"/>
              <a:t>Prof Ganesh Shinde - PHiMSR</a:t>
            </a:r>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B31532F0-63FD-442E-969C-C1772BD2D83D}" type="datetime1">
              <a:rPr lang="en-US" smtClean="0"/>
              <a:t>2/28/2024</a:t>
            </a:fld>
            <a:endParaRPr lang="en-US"/>
          </a:p>
        </p:txBody>
      </p:sp>
      <p:sp>
        <p:nvSpPr>
          <p:cNvPr id="16" name="Slide Number Placeholder 15"/>
          <p:cNvSpPr>
            <a:spLocks noGrp="1"/>
          </p:cNvSpPr>
          <p:nvPr>
            <p:ph type="sldNum" sz="quarter" idx="11"/>
          </p:nvPr>
        </p:nvSpPr>
        <p:spPr/>
        <p:txBody>
          <a:bodyPr/>
          <a:lstStyle/>
          <a:p>
            <a:fld id="{97574AB6-0743-4A4C-BBE6-4F7FF6BD992C}" type="slidenum">
              <a:rPr lang="en-US" smtClean="0"/>
              <a:t>‹#›</a:t>
            </a:fld>
            <a:endParaRPr lang="en-US"/>
          </a:p>
        </p:txBody>
      </p:sp>
      <p:sp>
        <p:nvSpPr>
          <p:cNvPr id="17" name="Footer Placeholder 16"/>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E0F7E38-F11F-4EDE-B48F-CF04F54129A1}" type="datetime1">
              <a:rPr lang="en-US" smtClean="0"/>
              <a:t>2/28/2024</a:t>
            </a:fld>
            <a:endParaRPr lang="en-US"/>
          </a:p>
        </p:txBody>
      </p:sp>
      <p:sp>
        <p:nvSpPr>
          <p:cNvPr id="8" name="Slide Number Placeholder 7"/>
          <p:cNvSpPr>
            <a:spLocks noGrp="1"/>
          </p:cNvSpPr>
          <p:nvPr>
            <p:ph type="sldNum" sz="quarter" idx="11"/>
          </p:nvPr>
        </p:nvSpPr>
        <p:spPr/>
        <p:txBody>
          <a:bodyPr/>
          <a:lstStyle/>
          <a:p>
            <a:fld id="{97574AB6-0743-4A4C-BBE6-4F7FF6BD992C}" type="slidenum">
              <a:rPr lang="en-US" smtClean="0"/>
              <a:t>‹#›</a:t>
            </a:fld>
            <a:endParaRPr lang="en-US"/>
          </a:p>
        </p:txBody>
      </p:sp>
      <p:sp>
        <p:nvSpPr>
          <p:cNvPr id="9" name="Footer Placeholder 8"/>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49CF4D6D-4659-4DD8-A24F-BACF78BDB4E5}" type="datetime1">
              <a:rPr lang="en-US" smtClean="0"/>
              <a:t>2/28/2024</a:t>
            </a:fld>
            <a:endParaRPr lang="en-US"/>
          </a:p>
        </p:txBody>
      </p:sp>
      <p:sp>
        <p:nvSpPr>
          <p:cNvPr id="19" name="Slide Number Placeholder 18"/>
          <p:cNvSpPr>
            <a:spLocks noGrp="1"/>
          </p:cNvSpPr>
          <p:nvPr>
            <p:ph type="sldNum" sz="quarter" idx="16"/>
          </p:nvPr>
        </p:nvSpPr>
        <p:spPr/>
        <p:txBody>
          <a:bodyPr/>
          <a:lstStyle/>
          <a:p>
            <a:fld id="{97574AB6-0743-4A4C-BBE6-4F7FF6BD992C}" type="slidenum">
              <a:rPr lang="en-US" smtClean="0"/>
              <a:t>‹#›</a:t>
            </a:fld>
            <a:endParaRPr lang="en-US"/>
          </a:p>
        </p:txBody>
      </p:sp>
      <p:sp>
        <p:nvSpPr>
          <p:cNvPr id="23" name="Footer Placeholder 22"/>
          <p:cNvSpPr>
            <a:spLocks noGrp="1"/>
          </p:cNvSpPr>
          <p:nvPr>
            <p:ph type="ftr" sz="quarter" idx="17"/>
          </p:nvPr>
        </p:nvSpPr>
        <p:spPr/>
        <p:txBody>
          <a:bodyPr/>
          <a:lstStyle/>
          <a:p>
            <a:r>
              <a:rPr lang="en-US" smtClean="0"/>
              <a:t>Prof Ganesh Shinde - PHiMSR</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6C6A63DB-B6EF-40F6-8FEB-065ABE63A688}" type="datetime1">
              <a:rPr lang="en-US" smtClean="0"/>
              <a:t>2/28/2024</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97574AB6-0743-4A4C-BBE6-4F7FF6BD992C}"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r>
              <a:rPr lang="en-US" smtClean="0"/>
              <a:t>Prof Ganesh Shinde - PHiMSR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690FC28-0034-4EB6-931B-4168C0D80E48}" type="datetime1">
              <a:rPr lang="en-US" smtClean="0"/>
              <a:t>2/28/2024</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r>
              <a:rPr lang="en-US" smtClean="0"/>
              <a:t>Prof Ganesh Shinde - PHiMSR</a:t>
            </a:r>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97574AB6-0743-4A4C-BBE6-4F7FF6BD992C}"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0"/>
            <a:ext cx="6400800" cy="1219200"/>
          </a:xfrm>
        </p:spPr>
        <p:txBody>
          <a:bodyPr>
            <a:normAutofit fontScale="90000"/>
          </a:bodyPr>
          <a:lstStyle/>
          <a:p>
            <a:r>
              <a:rPr lang="en-US" sz="4400" b="1" dirty="0" smtClean="0"/>
              <a:t>Marketing management</a:t>
            </a:r>
            <a:endParaRPr lang="en-US" sz="4400" b="1" dirty="0"/>
          </a:p>
        </p:txBody>
      </p:sp>
      <p:sp>
        <p:nvSpPr>
          <p:cNvPr id="3" name="Footer Placeholder 2"/>
          <p:cNvSpPr>
            <a:spLocks noGrp="1"/>
          </p:cNvSpPr>
          <p:nvPr>
            <p:ph type="ftr" sz="quarter" idx="12"/>
          </p:nvPr>
        </p:nvSpPr>
        <p:spPr/>
        <p:txBody>
          <a:bodyPr/>
          <a:lstStyle/>
          <a:p>
            <a:r>
              <a:rPr lang="en-US" smtClean="0"/>
              <a:t>Prof Ganesh Shinde - PHiMSR</a:t>
            </a:r>
            <a:endParaRPr lang="en-US"/>
          </a:p>
        </p:txBody>
      </p:sp>
      <p:graphicFrame>
        <p:nvGraphicFramePr>
          <p:cNvPr id="4" name="Diagram 3"/>
          <p:cNvGraphicFramePr/>
          <p:nvPr>
            <p:extLst>
              <p:ext uri="{D42A27DB-BD31-4B8C-83A1-F6EECF244321}">
                <p14:modId xmlns:p14="http://schemas.microsoft.com/office/powerpoint/2010/main" val="2536779330"/>
              </p:ext>
            </p:extLst>
          </p:nvPr>
        </p:nvGraphicFramePr>
        <p:xfrm>
          <a:off x="2895600" y="4343400"/>
          <a:ext cx="3276600" cy="111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667000" y="5715000"/>
            <a:ext cx="4114800" cy="369332"/>
          </a:xfrm>
          <a:prstGeom prst="rect">
            <a:avLst/>
          </a:prstGeom>
          <a:noFill/>
        </p:spPr>
        <p:txBody>
          <a:bodyPr wrap="square" rtlCol="0">
            <a:spAutoFit/>
          </a:bodyPr>
          <a:lstStyle/>
          <a:p>
            <a:r>
              <a:rPr lang="en-US" b="1" dirty="0" smtClean="0"/>
              <a:t>Marketing Information System [MKIS]</a:t>
            </a:r>
            <a:endParaRPr lang="en-US" b="1" dirty="0"/>
          </a:p>
        </p:txBody>
      </p:sp>
    </p:spTree>
    <p:extLst>
      <p:ext uri="{BB962C8B-B14F-4D97-AF65-F5344CB8AC3E}">
        <p14:creationId xmlns:p14="http://schemas.microsoft.com/office/powerpoint/2010/main" val="1178175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dirty="0" smtClean="0"/>
              <a:t>Tools Available to a Marketing Researcher</a:t>
            </a:r>
            <a:endParaRPr lang="en-US" dirty="0"/>
          </a:p>
          <a:p>
            <a:pPr algn="l"/>
            <a:endParaRPr lang="en-US" dirty="0" smtClean="0"/>
          </a:p>
          <a:p>
            <a:pPr algn="l"/>
            <a:endParaRPr lang="en-US" dirty="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5" name="Rectangle 4"/>
          <p:cNvSpPr/>
          <p:nvPr/>
        </p:nvSpPr>
        <p:spPr>
          <a:xfrm>
            <a:off x="187728" y="1981200"/>
            <a:ext cx="7965671" cy="45053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ounded Rectangle 6"/>
          <p:cNvSpPr/>
          <p:nvPr/>
        </p:nvSpPr>
        <p:spPr>
          <a:xfrm>
            <a:off x="228600" y="3810000"/>
            <a:ext cx="1219200" cy="685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ounded Rectangle 7"/>
          <p:cNvSpPr/>
          <p:nvPr/>
        </p:nvSpPr>
        <p:spPr>
          <a:xfrm>
            <a:off x="1981200" y="2819400"/>
            <a:ext cx="1905000" cy="2514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4267200" y="2819400"/>
            <a:ext cx="1905000" cy="2514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6521335" y="3124200"/>
            <a:ext cx="1174865" cy="206819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304800" y="3886200"/>
            <a:ext cx="1066800" cy="584775"/>
          </a:xfrm>
          <a:prstGeom prst="rect">
            <a:avLst/>
          </a:prstGeom>
          <a:noFill/>
        </p:spPr>
        <p:txBody>
          <a:bodyPr wrap="square" rtlCol="0">
            <a:spAutoFit/>
          </a:bodyPr>
          <a:lstStyle/>
          <a:p>
            <a:pPr algn="ctr"/>
            <a:r>
              <a:rPr lang="en-US" sz="1600" dirty="0" smtClean="0"/>
              <a:t>Marketing Problem</a:t>
            </a:r>
            <a:endParaRPr lang="en-US" sz="1600" dirty="0"/>
          </a:p>
        </p:txBody>
      </p:sp>
      <p:sp>
        <p:nvSpPr>
          <p:cNvPr id="12" name="TextBox 11"/>
          <p:cNvSpPr txBox="1"/>
          <p:nvPr/>
        </p:nvSpPr>
        <p:spPr>
          <a:xfrm>
            <a:off x="2057400" y="2971800"/>
            <a:ext cx="1752600" cy="1908215"/>
          </a:xfrm>
          <a:prstGeom prst="rect">
            <a:avLst/>
          </a:prstGeom>
          <a:noFill/>
        </p:spPr>
        <p:txBody>
          <a:bodyPr wrap="square" rtlCol="0">
            <a:spAutoFit/>
          </a:bodyPr>
          <a:lstStyle/>
          <a:p>
            <a:r>
              <a:rPr lang="en-US" sz="1600" b="1" dirty="0" smtClean="0"/>
              <a:t>Statistical Analysis</a:t>
            </a:r>
          </a:p>
          <a:p>
            <a:endParaRPr lang="en-US" sz="1600" b="1" dirty="0" smtClean="0"/>
          </a:p>
          <a:p>
            <a:endParaRPr lang="en-US" sz="1600" b="1" dirty="0"/>
          </a:p>
          <a:p>
            <a:r>
              <a:rPr lang="en-US" sz="1400" i="1" dirty="0" smtClean="0"/>
              <a:t>Regression</a:t>
            </a:r>
          </a:p>
          <a:p>
            <a:r>
              <a:rPr lang="en-US" sz="1400" i="1" dirty="0" smtClean="0"/>
              <a:t>Correlation</a:t>
            </a:r>
          </a:p>
          <a:p>
            <a:r>
              <a:rPr lang="en-US" sz="1400" i="1" dirty="0" smtClean="0"/>
              <a:t>Cluster</a:t>
            </a:r>
          </a:p>
          <a:p>
            <a:r>
              <a:rPr lang="en-US" sz="1400" i="1" dirty="0" smtClean="0"/>
              <a:t>Factor</a:t>
            </a:r>
          </a:p>
          <a:p>
            <a:r>
              <a:rPr lang="en-US" sz="1400" i="1" dirty="0" smtClean="0"/>
              <a:t>Conjoint</a:t>
            </a:r>
            <a:endParaRPr lang="en-US" sz="1400" i="1" dirty="0"/>
          </a:p>
        </p:txBody>
      </p:sp>
      <p:sp>
        <p:nvSpPr>
          <p:cNvPr id="13" name="TextBox 12"/>
          <p:cNvSpPr txBox="1"/>
          <p:nvPr/>
        </p:nvSpPr>
        <p:spPr>
          <a:xfrm>
            <a:off x="4419600" y="2971800"/>
            <a:ext cx="1600200" cy="1908215"/>
          </a:xfrm>
          <a:prstGeom prst="rect">
            <a:avLst/>
          </a:prstGeom>
          <a:noFill/>
        </p:spPr>
        <p:txBody>
          <a:bodyPr wrap="square" rtlCol="0">
            <a:spAutoFit/>
          </a:bodyPr>
          <a:lstStyle/>
          <a:p>
            <a:r>
              <a:rPr lang="en-US" sz="1600" b="1" dirty="0" smtClean="0"/>
              <a:t>Model Analysis</a:t>
            </a:r>
          </a:p>
          <a:p>
            <a:endParaRPr lang="en-US" dirty="0"/>
          </a:p>
          <a:p>
            <a:r>
              <a:rPr lang="en-US" sz="1400" i="1" dirty="0" smtClean="0"/>
              <a:t>Production model</a:t>
            </a:r>
          </a:p>
          <a:p>
            <a:r>
              <a:rPr lang="en-US" sz="1400" i="1" dirty="0" smtClean="0"/>
              <a:t>Distribution model</a:t>
            </a:r>
          </a:p>
          <a:p>
            <a:r>
              <a:rPr lang="en-US" sz="1400" i="1" dirty="0" smtClean="0"/>
              <a:t>Pricing model</a:t>
            </a:r>
          </a:p>
          <a:p>
            <a:r>
              <a:rPr lang="en-US" sz="1400" i="1" dirty="0" smtClean="0"/>
              <a:t>Market Selection model</a:t>
            </a:r>
          </a:p>
          <a:p>
            <a:r>
              <a:rPr lang="en-US" sz="1400" i="1" dirty="0" smtClean="0"/>
              <a:t>Media mix model</a:t>
            </a:r>
            <a:endParaRPr lang="en-US" sz="1400" i="1" dirty="0"/>
          </a:p>
        </p:txBody>
      </p:sp>
      <p:sp>
        <p:nvSpPr>
          <p:cNvPr id="14" name="TextBox 13"/>
          <p:cNvSpPr txBox="1"/>
          <p:nvPr/>
        </p:nvSpPr>
        <p:spPr>
          <a:xfrm>
            <a:off x="6629400" y="3505200"/>
            <a:ext cx="990600" cy="1169551"/>
          </a:xfrm>
          <a:prstGeom prst="rect">
            <a:avLst/>
          </a:prstGeom>
          <a:noFill/>
        </p:spPr>
        <p:txBody>
          <a:bodyPr wrap="square" rtlCol="0">
            <a:spAutoFit/>
          </a:bodyPr>
          <a:lstStyle/>
          <a:p>
            <a:pPr algn="ctr"/>
            <a:r>
              <a:rPr lang="en-US" sz="1400" dirty="0" smtClean="0"/>
              <a:t>Alternative selections for decision making</a:t>
            </a:r>
            <a:endParaRPr lang="en-US" sz="1400" dirty="0"/>
          </a:p>
        </p:txBody>
      </p:sp>
      <p:sp>
        <p:nvSpPr>
          <p:cNvPr id="18" name="Right Arrow 17"/>
          <p:cNvSpPr/>
          <p:nvPr/>
        </p:nvSpPr>
        <p:spPr>
          <a:xfrm>
            <a:off x="1447800" y="4089975"/>
            <a:ext cx="533400" cy="62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6171508" y="4124957"/>
            <a:ext cx="349827"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6234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dirty="0" smtClean="0"/>
              <a:t>Steps in Marketing Research </a:t>
            </a:r>
          </a:p>
          <a:p>
            <a:pPr algn="l"/>
            <a:r>
              <a:rPr lang="en-US" sz="1600" i="1" dirty="0"/>
              <a:t> </a:t>
            </a:r>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graphicFrame>
        <p:nvGraphicFramePr>
          <p:cNvPr id="5" name="Diagram 4"/>
          <p:cNvGraphicFramePr/>
          <p:nvPr>
            <p:extLst>
              <p:ext uri="{D42A27DB-BD31-4B8C-83A1-F6EECF244321}">
                <p14:modId xmlns:p14="http://schemas.microsoft.com/office/powerpoint/2010/main" val="1145903004"/>
              </p:ext>
            </p:extLst>
          </p:nvPr>
        </p:nvGraphicFramePr>
        <p:xfrm>
          <a:off x="1413164" y="2057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4078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dirty="0" smtClean="0"/>
              <a:t>Emerging trends in Marketing Research</a:t>
            </a:r>
          </a:p>
          <a:p>
            <a:pPr algn="l"/>
            <a:endParaRPr lang="en-US" sz="2400" dirty="0" smtClean="0"/>
          </a:p>
          <a:p>
            <a:pPr marL="457200" indent="-457200" algn="l">
              <a:buAutoNum type="arabicParenR"/>
            </a:pPr>
            <a:r>
              <a:rPr lang="en-US" sz="1800" dirty="0" smtClean="0"/>
              <a:t>Mobile app Intelligence :- 90% of the mobile time is spent on apps. </a:t>
            </a:r>
          </a:p>
          <a:p>
            <a:pPr marL="457200" indent="-457200" algn="l">
              <a:buAutoNum type="arabicParenR"/>
            </a:pPr>
            <a:r>
              <a:rPr lang="en-US" sz="1800" dirty="0" smtClean="0"/>
              <a:t>Monitoring adjacent markets :- Consideration of an entirely new market altogether. </a:t>
            </a:r>
          </a:p>
          <a:p>
            <a:pPr marL="457200" indent="-457200" algn="l">
              <a:buAutoNum type="arabicParenR"/>
            </a:pPr>
            <a:r>
              <a:rPr lang="en-US" sz="1800" dirty="0" smtClean="0"/>
              <a:t>Social listening :- Increased SM footprint, SM happenings and derive sentiments from conversations. </a:t>
            </a:r>
          </a:p>
          <a:p>
            <a:pPr marL="457200" indent="-457200" algn="l">
              <a:buAutoNum type="arabicParenR"/>
            </a:pPr>
            <a:endParaRPr lang="en-US" sz="1800" dirty="0" smtClean="0"/>
          </a:p>
          <a:p>
            <a:pPr algn="l"/>
            <a:endParaRPr lang="en-US" sz="1800" dirty="0"/>
          </a:p>
          <a:p>
            <a:pPr marL="457200" indent="-457200" algn="l">
              <a:buAutoNum type="arabicParenR"/>
            </a:pPr>
            <a:endParaRPr lang="en-US" sz="1800" dirty="0" smtClean="0"/>
          </a:p>
          <a:p>
            <a:r>
              <a:rPr lang="en-US" sz="1800" dirty="0" smtClean="0">
                <a:solidFill>
                  <a:srgbClr val="002060"/>
                </a:solidFill>
              </a:rPr>
              <a:t>I </a:t>
            </a:r>
            <a:r>
              <a:rPr lang="en-US" sz="1800" u="sng" dirty="0" smtClean="0">
                <a:solidFill>
                  <a:srgbClr val="002060"/>
                </a:solidFill>
              </a:rPr>
              <a:t>love</a:t>
            </a:r>
            <a:r>
              <a:rPr lang="en-US" sz="1800" dirty="0" smtClean="0">
                <a:solidFill>
                  <a:srgbClr val="002060"/>
                </a:solidFill>
              </a:rPr>
              <a:t> my new </a:t>
            </a:r>
            <a:r>
              <a:rPr lang="en-US" sz="1800" u="sng" dirty="0" smtClean="0">
                <a:solidFill>
                  <a:srgbClr val="002060"/>
                </a:solidFill>
              </a:rPr>
              <a:t>iPhone 15</a:t>
            </a:r>
            <a:r>
              <a:rPr lang="en-US" sz="1800" dirty="0" smtClean="0">
                <a:solidFill>
                  <a:srgbClr val="002060"/>
                </a:solidFill>
              </a:rPr>
              <a:t>. I am </a:t>
            </a:r>
            <a:r>
              <a:rPr lang="en-US" sz="1800" u="sng" dirty="0" smtClean="0">
                <a:solidFill>
                  <a:srgbClr val="002060"/>
                </a:solidFill>
              </a:rPr>
              <a:t>using</a:t>
            </a:r>
            <a:r>
              <a:rPr lang="en-US" sz="1800" dirty="0" smtClean="0">
                <a:solidFill>
                  <a:srgbClr val="002060"/>
                </a:solidFill>
              </a:rPr>
              <a:t> the new iTunes </a:t>
            </a:r>
            <a:r>
              <a:rPr lang="en-US" sz="1800" u="sng" dirty="0" smtClean="0">
                <a:solidFill>
                  <a:srgbClr val="002060"/>
                </a:solidFill>
              </a:rPr>
              <a:t>app</a:t>
            </a:r>
            <a:r>
              <a:rPr lang="en-US" sz="1800" dirty="0" smtClean="0">
                <a:solidFill>
                  <a:srgbClr val="002060"/>
                </a:solidFill>
              </a:rPr>
              <a:t> to </a:t>
            </a:r>
            <a:r>
              <a:rPr lang="en-US" sz="1800" u="sng" dirty="0" smtClean="0">
                <a:solidFill>
                  <a:srgbClr val="002060"/>
                </a:solidFill>
              </a:rPr>
              <a:t>#stream </a:t>
            </a:r>
            <a:r>
              <a:rPr lang="en-US" sz="1800" dirty="0" smtClean="0">
                <a:solidFill>
                  <a:srgbClr val="002060"/>
                </a:solidFill>
              </a:rPr>
              <a:t>the new </a:t>
            </a:r>
            <a:r>
              <a:rPr lang="en-US" sz="1800" u="sng" dirty="0" smtClean="0">
                <a:solidFill>
                  <a:srgbClr val="002060"/>
                </a:solidFill>
              </a:rPr>
              <a:t>Taylor Swift</a:t>
            </a:r>
            <a:r>
              <a:rPr lang="en-US" sz="1800" dirty="0" smtClean="0">
                <a:solidFill>
                  <a:srgbClr val="002060"/>
                </a:solidFill>
              </a:rPr>
              <a:t> album. Thanks </a:t>
            </a:r>
            <a:r>
              <a:rPr lang="en-US" sz="1800" u="sng" dirty="0" smtClean="0">
                <a:solidFill>
                  <a:srgbClr val="002060"/>
                </a:solidFill>
              </a:rPr>
              <a:t>Apple</a:t>
            </a:r>
            <a:r>
              <a:rPr lang="en-US" sz="1800" dirty="0" smtClean="0">
                <a:solidFill>
                  <a:srgbClr val="002060"/>
                </a:solidFill>
              </a:rPr>
              <a:t>!</a:t>
            </a:r>
          </a:p>
          <a:p>
            <a:endParaRPr lang="en-US" sz="1800" dirty="0" smtClean="0"/>
          </a:p>
          <a:p>
            <a:pPr algn="l"/>
            <a:endParaRPr lang="en-US" sz="1800" dirty="0" smtClean="0"/>
          </a:p>
          <a:p>
            <a:pPr algn="l"/>
            <a:r>
              <a:rPr lang="en-US" sz="1400" i="1" dirty="0" smtClean="0"/>
              <a:t>AI powered data analytics breaks down the </a:t>
            </a:r>
            <a:r>
              <a:rPr lang="en-US" sz="1400" i="1" dirty="0" err="1" smtClean="0"/>
              <a:t>VoC</a:t>
            </a:r>
            <a:r>
              <a:rPr lang="en-US" sz="1400" i="1" dirty="0" smtClean="0"/>
              <a:t> into components to reveal trends and insights across a spectrum of indicators within the human language. </a:t>
            </a:r>
            <a:endParaRPr lang="en-US" sz="1400" i="1" dirty="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5" name="Bent Arrow 4"/>
          <p:cNvSpPr/>
          <p:nvPr/>
        </p:nvSpPr>
        <p:spPr>
          <a:xfrm>
            <a:off x="903316" y="4375127"/>
            <a:ext cx="152400" cy="381000"/>
          </a:xfrm>
          <a:prstGeom prst="ben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6" name="TextBox 5"/>
          <p:cNvSpPr txBox="1"/>
          <p:nvPr/>
        </p:nvSpPr>
        <p:spPr>
          <a:xfrm>
            <a:off x="1066800" y="4191000"/>
            <a:ext cx="838200" cy="276999"/>
          </a:xfrm>
          <a:prstGeom prst="rect">
            <a:avLst/>
          </a:prstGeom>
          <a:noFill/>
        </p:spPr>
        <p:txBody>
          <a:bodyPr wrap="square" rtlCol="0">
            <a:spAutoFit/>
          </a:bodyPr>
          <a:lstStyle/>
          <a:p>
            <a:r>
              <a:rPr lang="en-US" sz="1200" dirty="0" smtClean="0"/>
              <a:t>Emotions</a:t>
            </a:r>
            <a:endParaRPr lang="en-US" sz="1200" dirty="0"/>
          </a:p>
        </p:txBody>
      </p:sp>
      <p:sp>
        <p:nvSpPr>
          <p:cNvPr id="7" name="Bent Arrow 6"/>
          <p:cNvSpPr/>
          <p:nvPr/>
        </p:nvSpPr>
        <p:spPr>
          <a:xfrm>
            <a:off x="2209800" y="4329499"/>
            <a:ext cx="152400" cy="381000"/>
          </a:xfrm>
          <a:prstGeom prst="ben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0" name="TextBox 9"/>
          <p:cNvSpPr txBox="1"/>
          <p:nvPr/>
        </p:nvSpPr>
        <p:spPr>
          <a:xfrm>
            <a:off x="2362200" y="4243000"/>
            <a:ext cx="696884" cy="276999"/>
          </a:xfrm>
          <a:prstGeom prst="rect">
            <a:avLst/>
          </a:prstGeom>
          <a:noFill/>
        </p:spPr>
        <p:txBody>
          <a:bodyPr wrap="square" rtlCol="0">
            <a:spAutoFit/>
          </a:bodyPr>
          <a:lstStyle/>
          <a:p>
            <a:r>
              <a:rPr lang="en-US" sz="1200" dirty="0" smtClean="0"/>
              <a:t>Objects</a:t>
            </a:r>
            <a:endParaRPr lang="en-US" sz="1200" dirty="0"/>
          </a:p>
        </p:txBody>
      </p:sp>
      <p:sp>
        <p:nvSpPr>
          <p:cNvPr id="11" name="Bent Arrow 10"/>
          <p:cNvSpPr/>
          <p:nvPr/>
        </p:nvSpPr>
        <p:spPr>
          <a:xfrm>
            <a:off x="3755274" y="4381499"/>
            <a:ext cx="152400" cy="381000"/>
          </a:xfrm>
          <a:prstGeom prst="ben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5" name="TextBox 14"/>
          <p:cNvSpPr txBox="1"/>
          <p:nvPr/>
        </p:nvSpPr>
        <p:spPr>
          <a:xfrm>
            <a:off x="3907674" y="4288628"/>
            <a:ext cx="838200" cy="276999"/>
          </a:xfrm>
          <a:prstGeom prst="rect">
            <a:avLst/>
          </a:prstGeom>
          <a:noFill/>
        </p:spPr>
        <p:txBody>
          <a:bodyPr wrap="square" rtlCol="0">
            <a:spAutoFit/>
          </a:bodyPr>
          <a:lstStyle/>
          <a:p>
            <a:r>
              <a:rPr lang="en-US" sz="1200" dirty="0" smtClean="0"/>
              <a:t>Behavior</a:t>
            </a:r>
            <a:endParaRPr lang="en-US" sz="1200" dirty="0"/>
          </a:p>
        </p:txBody>
      </p:sp>
      <p:sp>
        <p:nvSpPr>
          <p:cNvPr id="16" name="TextBox 15"/>
          <p:cNvSpPr txBox="1"/>
          <p:nvPr/>
        </p:nvSpPr>
        <p:spPr>
          <a:xfrm>
            <a:off x="5409507" y="4127131"/>
            <a:ext cx="838200" cy="276999"/>
          </a:xfrm>
          <a:prstGeom prst="rect">
            <a:avLst/>
          </a:prstGeom>
          <a:noFill/>
        </p:spPr>
        <p:txBody>
          <a:bodyPr wrap="square" rtlCol="0">
            <a:spAutoFit/>
          </a:bodyPr>
          <a:lstStyle/>
          <a:p>
            <a:r>
              <a:rPr lang="en-US" sz="1200" dirty="0" smtClean="0"/>
              <a:t>Attributes</a:t>
            </a:r>
            <a:endParaRPr lang="en-US" sz="1200" dirty="0"/>
          </a:p>
        </p:txBody>
      </p:sp>
      <p:sp>
        <p:nvSpPr>
          <p:cNvPr id="17" name="Up Arrow 16"/>
          <p:cNvSpPr/>
          <p:nvPr/>
        </p:nvSpPr>
        <p:spPr>
          <a:xfrm>
            <a:off x="5758642" y="4404130"/>
            <a:ext cx="108065" cy="358369"/>
          </a:xfrm>
          <a:prstGeom prst="up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Down Arrow 17"/>
          <p:cNvSpPr/>
          <p:nvPr/>
        </p:nvSpPr>
        <p:spPr>
          <a:xfrm>
            <a:off x="6629400" y="5105400"/>
            <a:ext cx="76200" cy="381000"/>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TextBox 18"/>
          <p:cNvSpPr txBox="1"/>
          <p:nvPr/>
        </p:nvSpPr>
        <p:spPr>
          <a:xfrm>
            <a:off x="7981950" y="5505033"/>
            <a:ext cx="647700" cy="276999"/>
          </a:xfrm>
          <a:prstGeom prst="rect">
            <a:avLst/>
          </a:prstGeom>
          <a:noFill/>
        </p:spPr>
        <p:txBody>
          <a:bodyPr wrap="square" rtlCol="0">
            <a:spAutoFit/>
          </a:bodyPr>
          <a:lstStyle/>
          <a:p>
            <a:r>
              <a:rPr lang="en-US" sz="1200" dirty="0" smtClean="0"/>
              <a:t>People</a:t>
            </a:r>
            <a:endParaRPr lang="en-US" sz="1200" dirty="0"/>
          </a:p>
        </p:txBody>
      </p:sp>
      <p:sp>
        <p:nvSpPr>
          <p:cNvPr id="20" name="Down Arrow 19"/>
          <p:cNvSpPr/>
          <p:nvPr/>
        </p:nvSpPr>
        <p:spPr>
          <a:xfrm>
            <a:off x="8229600" y="5102629"/>
            <a:ext cx="76200" cy="381000"/>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TextBox 20"/>
          <p:cNvSpPr txBox="1"/>
          <p:nvPr/>
        </p:nvSpPr>
        <p:spPr>
          <a:xfrm>
            <a:off x="6324600" y="5505033"/>
            <a:ext cx="915093" cy="276999"/>
          </a:xfrm>
          <a:prstGeom prst="rect">
            <a:avLst/>
          </a:prstGeom>
          <a:noFill/>
        </p:spPr>
        <p:txBody>
          <a:bodyPr wrap="square" rtlCol="0">
            <a:spAutoFit/>
          </a:bodyPr>
          <a:lstStyle/>
          <a:p>
            <a:r>
              <a:rPr lang="en-US" sz="1200" dirty="0" smtClean="0"/>
              <a:t>Hashtags</a:t>
            </a:r>
            <a:endParaRPr lang="en-US" sz="1200" dirty="0"/>
          </a:p>
        </p:txBody>
      </p:sp>
      <p:sp>
        <p:nvSpPr>
          <p:cNvPr id="22" name="Down Arrow 21"/>
          <p:cNvSpPr/>
          <p:nvPr/>
        </p:nvSpPr>
        <p:spPr>
          <a:xfrm>
            <a:off x="5448300" y="5314533"/>
            <a:ext cx="45719" cy="248067"/>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TextBox 24"/>
          <p:cNvSpPr txBox="1"/>
          <p:nvPr/>
        </p:nvSpPr>
        <p:spPr>
          <a:xfrm>
            <a:off x="5052059" y="5546597"/>
            <a:ext cx="838200" cy="276999"/>
          </a:xfrm>
          <a:prstGeom prst="rect">
            <a:avLst/>
          </a:prstGeom>
          <a:noFill/>
        </p:spPr>
        <p:txBody>
          <a:bodyPr wrap="square" rtlCol="0">
            <a:spAutoFit/>
          </a:bodyPr>
          <a:lstStyle/>
          <a:p>
            <a:pPr algn="ctr"/>
            <a:r>
              <a:rPr lang="en-US" sz="1200" dirty="0" smtClean="0"/>
              <a:t>Brand</a:t>
            </a:r>
            <a:endParaRPr lang="en-US" sz="1200" dirty="0"/>
          </a:p>
        </p:txBody>
      </p:sp>
    </p:spTree>
    <p:extLst>
      <p:ext uri="{BB962C8B-B14F-4D97-AF65-F5344CB8AC3E}">
        <p14:creationId xmlns:p14="http://schemas.microsoft.com/office/powerpoint/2010/main" val="31945947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dirty="0" smtClean="0"/>
              <a:t>Emerging trends in Marketing </a:t>
            </a:r>
            <a:r>
              <a:rPr lang="en-US" sz="2400" dirty="0" smtClean="0"/>
              <a:t>Research</a:t>
            </a:r>
            <a:endParaRPr lang="en-US" sz="2400" dirty="0"/>
          </a:p>
          <a:p>
            <a:pPr algn="l"/>
            <a:r>
              <a:rPr lang="en-US" sz="1600" i="1" dirty="0" smtClean="0"/>
              <a:t>1) Natural Language processing (NLP)</a:t>
            </a:r>
          </a:p>
          <a:p>
            <a:pPr marL="285750" indent="-285750" algn="l">
              <a:buFont typeface="Wingdings" panose="05000000000000000000" pitchFamily="2" charset="2"/>
              <a:buChar char="§"/>
            </a:pPr>
            <a:r>
              <a:rPr lang="en-US" sz="1600" dirty="0" smtClean="0"/>
              <a:t>Sentiment Analysis [VADER and Lexalytics]</a:t>
            </a:r>
          </a:p>
          <a:p>
            <a:pPr marL="285750" indent="-285750" algn="l">
              <a:buFont typeface="Wingdings" panose="05000000000000000000" pitchFamily="2" charset="2"/>
              <a:buChar char="§"/>
            </a:pPr>
            <a:r>
              <a:rPr lang="en-US" sz="1600" dirty="0" smtClean="0"/>
              <a:t>AI-generated content [ChatGPT</a:t>
            </a:r>
            <a:r>
              <a:rPr lang="en-US" sz="1600" dirty="0"/>
              <a:t> </a:t>
            </a:r>
            <a:r>
              <a:rPr lang="en-US" sz="1600" dirty="0" smtClean="0"/>
              <a:t>&amp; predictive analysis]</a:t>
            </a:r>
            <a:endParaRPr lang="en-US" sz="1600" dirty="0" smtClean="0"/>
          </a:p>
          <a:p>
            <a:pPr marL="285750" indent="-285750" algn="l">
              <a:buFont typeface="Wingdings" panose="05000000000000000000" pitchFamily="2" charset="2"/>
              <a:buChar char="§"/>
            </a:pPr>
            <a:r>
              <a:rPr lang="en-US" sz="1600" dirty="0" smtClean="0"/>
              <a:t>Chatbots &amp; voice assistants</a:t>
            </a:r>
          </a:p>
          <a:p>
            <a:pPr marL="285750" indent="-285750" algn="l">
              <a:buFont typeface="Wingdings" panose="05000000000000000000" pitchFamily="2" charset="2"/>
              <a:buChar char="§"/>
            </a:pPr>
            <a:endParaRPr lang="en-US" sz="1600" dirty="0"/>
          </a:p>
          <a:p>
            <a:pPr algn="l"/>
            <a:r>
              <a:rPr lang="en-US" sz="1600" i="1" dirty="0" smtClean="0"/>
              <a:t>2) Augmented analytics</a:t>
            </a:r>
          </a:p>
          <a:p>
            <a:pPr marL="285750" indent="-285750" algn="l">
              <a:buFont typeface="Wingdings" panose="05000000000000000000" pitchFamily="2" charset="2"/>
              <a:buChar char="§"/>
            </a:pPr>
            <a:r>
              <a:rPr lang="en-US" sz="1600" i="1" dirty="0"/>
              <a:t> D</a:t>
            </a:r>
            <a:r>
              <a:rPr lang="en-US" sz="1600" i="1" dirty="0" smtClean="0"/>
              <a:t>ata-driven processes to discover new patterns, relationships, and trends.</a:t>
            </a:r>
          </a:p>
          <a:p>
            <a:pPr marL="285750" indent="-285750" algn="l">
              <a:buFont typeface="Wingdings" panose="05000000000000000000" pitchFamily="2" charset="2"/>
              <a:buChar char="§"/>
            </a:pPr>
            <a:r>
              <a:rPr lang="en-US" sz="1600" i="1" dirty="0" smtClean="0"/>
              <a:t>Suppose we want to know about intent and behaviors, the insights are context-aware and highly relevant. </a:t>
            </a:r>
          </a:p>
          <a:p>
            <a:pPr marL="285750" indent="-285750" algn="l">
              <a:buFont typeface="Wingdings" panose="05000000000000000000" pitchFamily="2" charset="2"/>
              <a:buChar char="§"/>
            </a:pPr>
            <a:r>
              <a:rPr lang="en-US" sz="1600" i="1" dirty="0" smtClean="0"/>
              <a:t>Contextual targeting – it ‘sees’ what’s in the images and derive context from it. </a:t>
            </a:r>
          </a:p>
          <a:p>
            <a:pPr marL="285750" indent="-285750" algn="l">
              <a:buFont typeface="Wingdings" panose="05000000000000000000" pitchFamily="2" charset="2"/>
              <a:buChar char="§"/>
            </a:pPr>
            <a:r>
              <a:rPr lang="en-US" sz="1600" i="1" dirty="0" smtClean="0"/>
              <a:t>Textual context + image context = Most relevant ad to the user.</a:t>
            </a:r>
          </a:p>
          <a:p>
            <a:pPr marL="285750" indent="-285750" algn="l">
              <a:buFont typeface="Wingdings" panose="05000000000000000000" pitchFamily="2" charset="2"/>
              <a:buChar char="§"/>
            </a:pPr>
            <a:r>
              <a:rPr lang="en-US" sz="1600" i="1" dirty="0" smtClean="0"/>
              <a:t>Eye-tracking technology – Where to place ads? </a:t>
            </a:r>
          </a:p>
          <a:p>
            <a:pPr algn="l"/>
            <a:endParaRPr lang="en-US" sz="1600" i="1" dirty="0"/>
          </a:p>
          <a:p>
            <a:pPr marL="285750" indent="-285750" algn="l">
              <a:buFont typeface="Wingdings" panose="05000000000000000000" pitchFamily="2" charset="2"/>
              <a:buChar char="§"/>
            </a:pPr>
            <a:endParaRPr lang="en-US" sz="1600" dirty="0" smtClean="0"/>
          </a:p>
          <a:p>
            <a:pPr marL="285750" indent="-285750" algn="l">
              <a:buFont typeface="Wingdings" panose="05000000000000000000" pitchFamily="2" charset="2"/>
              <a:buChar char="§"/>
            </a:pPr>
            <a:endParaRPr lang="en-US" sz="1600" dirty="0"/>
          </a:p>
          <a:p>
            <a:pPr algn="l"/>
            <a:endParaRPr lang="en-US" sz="1600" dirty="0" smtClean="0"/>
          </a:p>
          <a:p>
            <a:pPr algn="l"/>
            <a:endParaRPr lang="en-US" sz="2400" dirty="0" smtClean="0"/>
          </a:p>
          <a:p>
            <a:pPr algn="l"/>
            <a:endParaRPr lang="en-US" sz="2400" dirty="0" smtClean="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2105770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dirty="0" smtClean="0"/>
              <a:t>QUIZ</a:t>
            </a:r>
          </a:p>
          <a:p>
            <a:pPr algn="l"/>
            <a:endParaRPr lang="en-US" sz="2400" dirty="0"/>
          </a:p>
          <a:p>
            <a:pPr algn="l"/>
            <a:r>
              <a:rPr lang="en-US" sz="1800" dirty="0" smtClean="0"/>
              <a:t>1) </a:t>
            </a:r>
            <a:r>
              <a:rPr lang="en-US" sz="1800" dirty="0"/>
              <a:t>Primary research’ is sometimes called ‘desk research’. True or false?</a:t>
            </a:r>
            <a:endParaRPr lang="en-US" sz="1800" i="1" dirty="0"/>
          </a:p>
          <a:p>
            <a:pPr algn="l"/>
            <a:endParaRPr lang="en-US" sz="1800" dirty="0"/>
          </a:p>
          <a:p>
            <a:pPr marL="342900" indent="-342900" algn="l">
              <a:buAutoNum type="alphaUcPeriod"/>
            </a:pPr>
            <a:r>
              <a:rPr lang="en-US" sz="1800" dirty="0" smtClean="0"/>
              <a:t>TRUE</a:t>
            </a:r>
          </a:p>
          <a:p>
            <a:pPr marL="342900" indent="-342900" algn="l">
              <a:buAutoNum type="alphaUcPeriod"/>
            </a:pPr>
            <a:r>
              <a:rPr lang="en-US" sz="1800" dirty="0" smtClean="0"/>
              <a:t>FALSE</a:t>
            </a:r>
          </a:p>
          <a:p>
            <a:pPr marL="342900" indent="-342900" algn="l">
              <a:buAutoNum type="alphaUcPeriod"/>
            </a:pPr>
            <a:endParaRPr lang="en-US" sz="1800" dirty="0"/>
          </a:p>
          <a:p>
            <a:pPr algn="l"/>
            <a:r>
              <a:rPr lang="en-US" sz="1800" dirty="0" smtClean="0"/>
              <a:t>2) </a:t>
            </a:r>
            <a:r>
              <a:rPr lang="en-US" sz="1800" dirty="0"/>
              <a:t>Primary research should always be carried out before secondary research is considered. True or false</a:t>
            </a:r>
            <a:r>
              <a:rPr lang="en-US" sz="1800" dirty="0" smtClean="0"/>
              <a:t>?</a:t>
            </a:r>
          </a:p>
          <a:p>
            <a:pPr algn="l"/>
            <a:endParaRPr lang="en-US" sz="1800" dirty="0"/>
          </a:p>
          <a:p>
            <a:pPr marL="342900" indent="-342900" algn="l">
              <a:buAutoNum type="alphaUcPeriod"/>
            </a:pPr>
            <a:r>
              <a:rPr lang="en-US" sz="1800" dirty="0" smtClean="0"/>
              <a:t>TRUE</a:t>
            </a:r>
          </a:p>
          <a:p>
            <a:pPr marL="342900" indent="-342900" algn="l">
              <a:buAutoNum type="alphaUcPeriod"/>
            </a:pPr>
            <a:r>
              <a:rPr lang="en-US" sz="1800" dirty="0" smtClean="0"/>
              <a:t>FALSE</a:t>
            </a:r>
          </a:p>
          <a:p>
            <a:pPr marL="342900" indent="-342900" algn="l">
              <a:buAutoNum type="alphaUcPeriod"/>
            </a:pPr>
            <a:endParaRPr lang="en-US" sz="1600" dirty="0"/>
          </a:p>
          <a:p>
            <a:pPr algn="l"/>
            <a:endParaRPr lang="en-US" sz="1600" dirty="0" smtClean="0"/>
          </a:p>
          <a:p>
            <a:pPr algn="l"/>
            <a:endParaRPr lang="en-US" sz="1600" dirty="0" smtClean="0"/>
          </a:p>
          <a:p>
            <a:pPr algn="l"/>
            <a:endParaRPr lang="en-US" sz="2400" dirty="0" smtClean="0"/>
          </a:p>
          <a:p>
            <a:pPr algn="l"/>
            <a:endParaRPr lang="en-US" sz="2400" dirty="0" smtClean="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699130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algn="l"/>
            <a:r>
              <a:rPr lang="en-US" sz="2400" dirty="0" smtClean="0"/>
              <a:t>3) </a:t>
            </a:r>
            <a:r>
              <a:rPr lang="en-US" sz="2400" dirty="0"/>
              <a:t>What is the first stage of the marketing research process</a:t>
            </a:r>
            <a:r>
              <a:rPr lang="en-US" sz="2400" dirty="0" smtClean="0"/>
              <a:t>?</a:t>
            </a:r>
          </a:p>
          <a:p>
            <a:pPr marL="342900" indent="-342900" algn="l">
              <a:buFont typeface="Courier New" panose="02070309020205020404" pitchFamily="49" charset="0"/>
              <a:buChar char="o"/>
            </a:pPr>
            <a:r>
              <a:rPr lang="en-US" sz="1800" dirty="0"/>
              <a:t>definition of research objectives</a:t>
            </a:r>
          </a:p>
          <a:p>
            <a:pPr marL="342900" indent="-342900" algn="l">
              <a:buFont typeface="Courier New" panose="02070309020205020404" pitchFamily="49" charset="0"/>
              <a:buChar char="o"/>
            </a:pPr>
            <a:r>
              <a:rPr lang="en-US" sz="1800" dirty="0"/>
              <a:t>writing the research brief</a:t>
            </a:r>
          </a:p>
          <a:p>
            <a:pPr marL="342900" indent="-342900" algn="l">
              <a:buFont typeface="Courier New" panose="02070309020205020404" pitchFamily="49" charset="0"/>
              <a:buChar char="o"/>
            </a:pPr>
            <a:r>
              <a:rPr lang="en-US" sz="1800" dirty="0"/>
              <a:t>recognition of a marketing management problem</a:t>
            </a:r>
          </a:p>
          <a:p>
            <a:pPr marL="342900" indent="-342900" algn="l">
              <a:buFont typeface="Courier New" panose="02070309020205020404" pitchFamily="49" charset="0"/>
              <a:buChar char="o"/>
            </a:pPr>
            <a:r>
              <a:rPr lang="en-US" sz="1800" dirty="0"/>
              <a:t>design of secondary research</a:t>
            </a:r>
          </a:p>
          <a:p>
            <a:pPr marL="342900" indent="-342900" algn="l">
              <a:buFont typeface="Courier New" panose="02070309020205020404" pitchFamily="49" charset="0"/>
              <a:buChar char="o"/>
            </a:pPr>
            <a:r>
              <a:rPr lang="en-US" sz="1800" dirty="0"/>
              <a:t>design of primary research</a:t>
            </a:r>
          </a:p>
          <a:p>
            <a:pPr algn="l"/>
            <a:endParaRPr lang="en-US" sz="2400" dirty="0" smtClean="0"/>
          </a:p>
          <a:p>
            <a:pPr algn="l"/>
            <a:r>
              <a:rPr lang="en-US" sz="2400" dirty="0" smtClean="0"/>
              <a:t>4) </a:t>
            </a:r>
            <a:r>
              <a:rPr lang="en-US" sz="2400" dirty="0"/>
              <a:t>Which of the following is a qualitative research technique</a:t>
            </a:r>
            <a:r>
              <a:rPr lang="en-US" sz="2400" dirty="0" smtClean="0"/>
              <a:t>?</a:t>
            </a:r>
          </a:p>
          <a:p>
            <a:pPr marL="342900" indent="-342900" algn="l">
              <a:buFont typeface="Courier New" panose="02070309020205020404" pitchFamily="49" charset="0"/>
              <a:buChar char="o"/>
            </a:pPr>
            <a:r>
              <a:rPr lang="en-US" dirty="0"/>
              <a:t>observation</a:t>
            </a:r>
          </a:p>
          <a:p>
            <a:pPr marL="342900" indent="-342900" algn="l">
              <a:buFont typeface="Courier New" panose="02070309020205020404" pitchFamily="49" charset="0"/>
              <a:buChar char="o"/>
            </a:pPr>
            <a:r>
              <a:rPr lang="en-US" dirty="0"/>
              <a:t>experimentation</a:t>
            </a:r>
          </a:p>
          <a:p>
            <a:pPr marL="342900" indent="-342900" algn="l">
              <a:buFont typeface="Courier New" panose="02070309020205020404" pitchFamily="49" charset="0"/>
              <a:buChar char="o"/>
            </a:pPr>
            <a:r>
              <a:rPr lang="en-US" dirty="0"/>
              <a:t>postal questionnaire</a:t>
            </a:r>
          </a:p>
          <a:p>
            <a:pPr marL="342900" indent="-342900" algn="l">
              <a:buFont typeface="Courier New" panose="02070309020205020404" pitchFamily="49" charset="0"/>
              <a:buChar char="o"/>
            </a:pPr>
            <a:r>
              <a:rPr lang="en-US" dirty="0"/>
              <a:t>tracking</a:t>
            </a:r>
          </a:p>
          <a:p>
            <a:pPr marL="342900" indent="-342900" algn="l">
              <a:buFont typeface="Courier New" panose="02070309020205020404" pitchFamily="49" charset="0"/>
              <a:buChar char="o"/>
            </a:pPr>
            <a:r>
              <a:rPr lang="en-US" dirty="0"/>
              <a:t>focus group</a:t>
            </a:r>
          </a:p>
          <a:p>
            <a:pPr algn="l"/>
            <a:endParaRPr lang="en-US" sz="2400" dirty="0"/>
          </a:p>
          <a:p>
            <a:pPr algn="l"/>
            <a:endParaRPr lang="en-US" sz="1600" dirty="0"/>
          </a:p>
          <a:p>
            <a:pPr algn="l"/>
            <a:endParaRPr lang="en-US" sz="1600" dirty="0" smtClean="0"/>
          </a:p>
          <a:p>
            <a:pPr algn="l"/>
            <a:endParaRPr lang="en-US" sz="1600" dirty="0" smtClean="0"/>
          </a:p>
          <a:p>
            <a:pPr algn="l"/>
            <a:endParaRPr lang="en-US" sz="2400" dirty="0" smtClean="0"/>
          </a:p>
          <a:p>
            <a:pPr algn="l"/>
            <a:endParaRPr lang="en-US" sz="2400" dirty="0" smtClean="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246525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algn="l"/>
            <a:r>
              <a:rPr lang="en-US" sz="1800" dirty="0" smtClean="0"/>
              <a:t>5) Jamie </a:t>
            </a:r>
            <a:r>
              <a:rPr lang="en-US" sz="1800" dirty="0"/>
              <a:t>spent the summer at music festivals having a great time and collecting data on how festival goers behaved. Which qualitative research strategy was he using?</a:t>
            </a:r>
          </a:p>
          <a:p>
            <a:pPr marL="342900" indent="-342900" algn="l">
              <a:buFont typeface="Courier New" panose="02070309020205020404" pitchFamily="49" charset="0"/>
              <a:buChar char="o"/>
            </a:pPr>
            <a:r>
              <a:rPr lang="en-US" sz="1400" dirty="0"/>
              <a:t>biography</a:t>
            </a:r>
          </a:p>
          <a:p>
            <a:pPr marL="342900" indent="-342900" algn="l">
              <a:buFont typeface="Courier New" panose="02070309020205020404" pitchFamily="49" charset="0"/>
              <a:buChar char="o"/>
            </a:pPr>
            <a:r>
              <a:rPr lang="en-US" sz="1400" dirty="0"/>
              <a:t>phenomenology</a:t>
            </a:r>
          </a:p>
          <a:p>
            <a:pPr marL="342900" indent="-342900" algn="l">
              <a:buFont typeface="Courier New" panose="02070309020205020404" pitchFamily="49" charset="0"/>
              <a:buChar char="o"/>
            </a:pPr>
            <a:r>
              <a:rPr lang="en-US" sz="1400" dirty="0"/>
              <a:t>grounded theory</a:t>
            </a:r>
          </a:p>
          <a:p>
            <a:pPr marL="342900" indent="-342900" algn="l">
              <a:buFont typeface="Courier New" panose="02070309020205020404" pitchFamily="49" charset="0"/>
              <a:buChar char="o"/>
            </a:pPr>
            <a:r>
              <a:rPr lang="en-US" sz="1400" dirty="0"/>
              <a:t>ethnography</a:t>
            </a:r>
          </a:p>
          <a:p>
            <a:pPr marL="342900" indent="-342900" algn="l">
              <a:buFont typeface="Courier New" panose="02070309020205020404" pitchFamily="49" charset="0"/>
              <a:buChar char="o"/>
            </a:pPr>
            <a:r>
              <a:rPr lang="en-US" sz="1400" dirty="0"/>
              <a:t>case study</a:t>
            </a:r>
          </a:p>
          <a:p>
            <a:pPr algn="l"/>
            <a:endParaRPr lang="en-US" sz="1600" dirty="0" smtClean="0"/>
          </a:p>
          <a:p>
            <a:pPr algn="l"/>
            <a:endParaRPr lang="en-US" sz="1600" dirty="0" smtClean="0"/>
          </a:p>
          <a:p>
            <a:pPr algn="l"/>
            <a:r>
              <a:rPr lang="en-US" sz="1600" dirty="0" smtClean="0"/>
              <a:t>6) As </a:t>
            </a:r>
            <a:r>
              <a:rPr lang="en-US" sz="1600" dirty="0"/>
              <a:t>part of a university project, </a:t>
            </a:r>
            <a:r>
              <a:rPr lang="en-US" sz="1600" dirty="0" err="1"/>
              <a:t>Kamil</a:t>
            </a:r>
            <a:r>
              <a:rPr lang="en-US" sz="1600" dirty="0"/>
              <a:t> stood outside a cinema and counted the people going in. He recorded men, women and children separately and noted how many were in each group. Which research technique was he using</a:t>
            </a:r>
            <a:r>
              <a:rPr lang="en-US" sz="1600" dirty="0" smtClean="0"/>
              <a:t>?</a:t>
            </a:r>
            <a:endParaRPr lang="en-US" sz="1600" dirty="0"/>
          </a:p>
          <a:p>
            <a:pPr marL="285750" indent="-285750" algn="l">
              <a:buFont typeface="Courier New" panose="02070309020205020404" pitchFamily="49" charset="0"/>
              <a:buChar char="o"/>
            </a:pPr>
            <a:r>
              <a:rPr lang="en-US" sz="1400" dirty="0"/>
              <a:t>survey</a:t>
            </a:r>
          </a:p>
          <a:p>
            <a:pPr marL="285750" indent="-285750" algn="l">
              <a:buFont typeface="Courier New" panose="02070309020205020404" pitchFamily="49" charset="0"/>
              <a:buChar char="o"/>
            </a:pPr>
            <a:r>
              <a:rPr lang="en-US" sz="1400" dirty="0"/>
              <a:t>focus group</a:t>
            </a:r>
          </a:p>
          <a:p>
            <a:pPr marL="285750" indent="-285750" algn="l">
              <a:buFont typeface="Courier New" panose="02070309020205020404" pitchFamily="49" charset="0"/>
              <a:buChar char="o"/>
            </a:pPr>
            <a:r>
              <a:rPr lang="en-US" sz="1400" dirty="0"/>
              <a:t>observation</a:t>
            </a:r>
          </a:p>
          <a:p>
            <a:pPr marL="285750" indent="-285750" algn="l">
              <a:buFont typeface="Courier New" panose="02070309020205020404" pitchFamily="49" charset="0"/>
              <a:buChar char="o"/>
            </a:pPr>
            <a:r>
              <a:rPr lang="en-US" sz="1400" dirty="0"/>
              <a:t>case study</a:t>
            </a:r>
          </a:p>
          <a:p>
            <a:pPr marL="285750" indent="-285750" algn="l">
              <a:buFont typeface="Courier New" panose="02070309020205020404" pitchFamily="49" charset="0"/>
              <a:buChar char="o"/>
            </a:pPr>
            <a:r>
              <a:rPr lang="en-US" sz="1400" dirty="0"/>
              <a:t>experimentation</a:t>
            </a:r>
          </a:p>
          <a:p>
            <a:pPr algn="l"/>
            <a:endParaRPr lang="en-US" sz="1600" dirty="0" smtClean="0"/>
          </a:p>
          <a:p>
            <a:pPr algn="l"/>
            <a:endParaRPr lang="en-US" sz="1600" dirty="0" smtClean="0"/>
          </a:p>
          <a:p>
            <a:pPr algn="l"/>
            <a:endParaRPr lang="en-US" sz="2400" dirty="0" smtClean="0"/>
          </a:p>
          <a:p>
            <a:pPr algn="l"/>
            <a:endParaRPr lang="en-US" sz="2400" dirty="0" smtClean="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804501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algn="l"/>
            <a:r>
              <a:rPr lang="en-US" sz="1600" dirty="0" smtClean="0"/>
              <a:t>7) Jennifer </a:t>
            </a:r>
            <a:r>
              <a:rPr lang="en-US" sz="1600" dirty="0"/>
              <a:t>wanted to research parental attitudes to toy advertising so she invited six mothers to get together, watch some carefully selected adverts and then discuss them. She asked them some questions but mainly just encouraged them to talk. Which research technique was she using</a:t>
            </a:r>
            <a:r>
              <a:rPr lang="en-US" sz="1600" dirty="0" smtClean="0"/>
              <a:t>?</a:t>
            </a:r>
          </a:p>
          <a:p>
            <a:pPr algn="l"/>
            <a:endParaRPr lang="en-US" sz="1600" dirty="0" smtClean="0"/>
          </a:p>
          <a:p>
            <a:pPr marL="285750" indent="-285750" algn="l">
              <a:buFont typeface="Courier New" panose="02070309020205020404" pitchFamily="49" charset="0"/>
              <a:buChar char="o"/>
            </a:pPr>
            <a:r>
              <a:rPr lang="en-US" sz="1400" dirty="0" smtClean="0"/>
              <a:t>case </a:t>
            </a:r>
            <a:r>
              <a:rPr lang="en-US" sz="1400" dirty="0"/>
              <a:t>study</a:t>
            </a:r>
          </a:p>
          <a:p>
            <a:pPr marL="285750" indent="-285750" algn="l">
              <a:buFont typeface="Courier New" panose="02070309020205020404" pitchFamily="49" charset="0"/>
              <a:buChar char="o"/>
            </a:pPr>
            <a:r>
              <a:rPr lang="en-US" sz="1400" dirty="0"/>
              <a:t>survey</a:t>
            </a:r>
          </a:p>
          <a:p>
            <a:pPr marL="285750" indent="-285750" algn="l">
              <a:buFont typeface="Courier New" panose="02070309020205020404" pitchFamily="49" charset="0"/>
              <a:buChar char="o"/>
            </a:pPr>
            <a:r>
              <a:rPr lang="en-US" sz="1400" dirty="0"/>
              <a:t>in-depth interview</a:t>
            </a:r>
          </a:p>
          <a:p>
            <a:pPr marL="285750" indent="-285750" algn="l">
              <a:buFont typeface="Courier New" panose="02070309020205020404" pitchFamily="49" charset="0"/>
              <a:buChar char="o"/>
            </a:pPr>
            <a:r>
              <a:rPr lang="en-US" sz="1400" dirty="0"/>
              <a:t>observation</a:t>
            </a:r>
          </a:p>
          <a:p>
            <a:pPr marL="285750" indent="-285750" algn="l">
              <a:buFont typeface="Courier New" panose="02070309020205020404" pitchFamily="49" charset="0"/>
              <a:buChar char="o"/>
            </a:pPr>
            <a:r>
              <a:rPr lang="en-US" sz="1400" dirty="0"/>
              <a:t>focus group</a:t>
            </a:r>
          </a:p>
          <a:p>
            <a:pPr algn="l"/>
            <a:endParaRPr lang="en-US" sz="1600" dirty="0" smtClean="0"/>
          </a:p>
          <a:p>
            <a:pPr algn="l"/>
            <a:r>
              <a:rPr lang="en-US" sz="1600" dirty="0" smtClean="0"/>
              <a:t>8) </a:t>
            </a:r>
            <a:r>
              <a:rPr lang="en-US" sz="1600" dirty="0"/>
              <a:t>Which of the following is most likely to be an example of secondary data</a:t>
            </a:r>
            <a:r>
              <a:rPr lang="en-US" sz="1600" dirty="0" smtClean="0"/>
              <a:t>?</a:t>
            </a:r>
          </a:p>
          <a:p>
            <a:pPr algn="l"/>
            <a:endParaRPr lang="en-US" sz="1600" dirty="0"/>
          </a:p>
          <a:p>
            <a:pPr marL="285750" indent="-285750" algn="l">
              <a:buFont typeface="Courier New" panose="02070309020205020404" pitchFamily="49" charset="0"/>
              <a:buChar char="o"/>
            </a:pPr>
            <a:r>
              <a:rPr lang="en-US" sz="1400" dirty="0"/>
              <a:t>completed questionnaires</a:t>
            </a:r>
          </a:p>
          <a:p>
            <a:pPr marL="285750" indent="-285750" algn="l">
              <a:buFont typeface="Courier New" panose="02070309020205020404" pitchFamily="49" charset="0"/>
              <a:buChar char="o"/>
            </a:pPr>
            <a:r>
              <a:rPr lang="en-US" sz="1400" dirty="0"/>
              <a:t>customer conversations on a website</a:t>
            </a:r>
          </a:p>
          <a:p>
            <a:pPr marL="285750" indent="-285750" algn="l">
              <a:buFont typeface="Courier New" panose="02070309020205020404" pitchFamily="49" charset="0"/>
              <a:buChar char="o"/>
            </a:pPr>
            <a:r>
              <a:rPr lang="en-US" sz="1400" dirty="0"/>
              <a:t>interview tapes</a:t>
            </a:r>
          </a:p>
          <a:p>
            <a:pPr marL="285750" indent="-285750" algn="l">
              <a:buFont typeface="Courier New" panose="02070309020205020404" pitchFamily="49" charset="0"/>
              <a:buChar char="o"/>
            </a:pPr>
            <a:r>
              <a:rPr lang="en-US" sz="1400" dirty="0"/>
              <a:t>a bought-in market research report (e.g. Mintel)</a:t>
            </a:r>
          </a:p>
          <a:p>
            <a:pPr marL="285750" indent="-285750" algn="l">
              <a:buFont typeface="Courier New" panose="02070309020205020404" pitchFamily="49" charset="0"/>
              <a:buChar char="o"/>
            </a:pPr>
            <a:r>
              <a:rPr lang="en-US" sz="1400" dirty="0"/>
              <a:t>SPSS output</a:t>
            </a:r>
          </a:p>
          <a:p>
            <a:pPr algn="l"/>
            <a:endParaRPr lang="en-US" sz="1600" dirty="0" smtClean="0"/>
          </a:p>
          <a:p>
            <a:pPr algn="l"/>
            <a:endParaRPr lang="en-US" sz="1600" dirty="0" smtClean="0"/>
          </a:p>
          <a:p>
            <a:pPr algn="l"/>
            <a:endParaRPr lang="en-US" sz="2400" dirty="0" smtClean="0"/>
          </a:p>
          <a:p>
            <a:pPr algn="l"/>
            <a:endParaRPr lang="en-US" sz="2400" dirty="0" smtClean="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1624099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algn="l"/>
            <a:r>
              <a:rPr lang="en-US" sz="1600" dirty="0" smtClean="0"/>
              <a:t>9) </a:t>
            </a:r>
            <a:r>
              <a:rPr lang="en-US" sz="1600" dirty="0"/>
              <a:t>What is a ‘test market</a:t>
            </a:r>
            <a:r>
              <a:rPr lang="en-US" sz="1600" dirty="0" smtClean="0"/>
              <a:t>’?</a:t>
            </a:r>
          </a:p>
          <a:p>
            <a:pPr algn="l"/>
            <a:endParaRPr lang="en-US" sz="1600" dirty="0" smtClean="0"/>
          </a:p>
          <a:p>
            <a:pPr marL="285750" indent="-285750" algn="l">
              <a:buFont typeface="Courier New" panose="02070309020205020404" pitchFamily="49" charset="0"/>
              <a:buChar char="o"/>
            </a:pPr>
            <a:r>
              <a:rPr lang="en-US" sz="1400" dirty="0"/>
              <a:t>a smaller version of a whole market</a:t>
            </a:r>
          </a:p>
          <a:p>
            <a:pPr marL="285750" indent="-285750" algn="l">
              <a:buFont typeface="Courier New" panose="02070309020205020404" pitchFamily="49" charset="0"/>
              <a:buChar char="o"/>
            </a:pPr>
            <a:r>
              <a:rPr lang="en-US" sz="1400" dirty="0"/>
              <a:t>a prototype product</a:t>
            </a:r>
          </a:p>
          <a:p>
            <a:pPr marL="285750" indent="-285750" algn="l">
              <a:buFont typeface="Courier New" panose="02070309020205020404" pitchFamily="49" charset="0"/>
              <a:buChar char="o"/>
            </a:pPr>
            <a:r>
              <a:rPr lang="en-US" sz="1400" dirty="0"/>
              <a:t>a new shop</a:t>
            </a:r>
          </a:p>
          <a:p>
            <a:pPr marL="285750" indent="-285750" algn="l">
              <a:buFont typeface="Courier New" panose="02070309020205020404" pitchFamily="49" charset="0"/>
              <a:buChar char="o"/>
            </a:pPr>
            <a:r>
              <a:rPr lang="en-US" sz="1400" dirty="0"/>
              <a:t>a form of sales promotion</a:t>
            </a:r>
          </a:p>
          <a:p>
            <a:pPr marL="285750" indent="-285750" algn="l">
              <a:buFont typeface="Courier New" panose="02070309020205020404" pitchFamily="49" charset="0"/>
              <a:buChar char="o"/>
            </a:pPr>
            <a:r>
              <a:rPr lang="en-US" sz="1400" dirty="0"/>
              <a:t>a type of </a:t>
            </a:r>
            <a:r>
              <a:rPr lang="en-US" sz="1400" dirty="0" smtClean="0"/>
              <a:t>questionnaire</a:t>
            </a:r>
          </a:p>
          <a:p>
            <a:pPr marL="285750" indent="-285750" algn="l">
              <a:buFont typeface="Courier New" panose="02070309020205020404" pitchFamily="49" charset="0"/>
              <a:buChar char="o"/>
            </a:pPr>
            <a:endParaRPr lang="en-US" sz="1400" dirty="0"/>
          </a:p>
          <a:p>
            <a:pPr algn="l"/>
            <a:r>
              <a:rPr lang="en-US" sz="1600" dirty="0" smtClean="0"/>
              <a:t>10) Consumer research take(s) place at this stage?</a:t>
            </a:r>
          </a:p>
          <a:p>
            <a:pPr algn="l"/>
            <a:endParaRPr lang="en-US" sz="1600" dirty="0" smtClean="0"/>
          </a:p>
          <a:p>
            <a:pPr marL="285750" indent="-285750" algn="l">
              <a:buFont typeface="Courier New" panose="02070309020205020404" pitchFamily="49" charset="0"/>
              <a:buChar char="o"/>
            </a:pPr>
            <a:r>
              <a:rPr lang="en-US" sz="1400" dirty="0" smtClean="0"/>
              <a:t>Before purchase</a:t>
            </a:r>
          </a:p>
          <a:p>
            <a:pPr marL="285750" indent="-285750" algn="l">
              <a:buFont typeface="Courier New" panose="02070309020205020404" pitchFamily="49" charset="0"/>
              <a:buChar char="o"/>
            </a:pPr>
            <a:r>
              <a:rPr lang="en-US" sz="1400" dirty="0" smtClean="0"/>
              <a:t>After purchase</a:t>
            </a:r>
          </a:p>
          <a:p>
            <a:pPr marL="285750" indent="-285750" algn="l">
              <a:buFont typeface="Courier New" panose="02070309020205020404" pitchFamily="49" charset="0"/>
              <a:buChar char="o"/>
            </a:pPr>
            <a:r>
              <a:rPr lang="en-US" sz="1400" dirty="0" smtClean="0"/>
              <a:t>During the purchase</a:t>
            </a:r>
          </a:p>
          <a:p>
            <a:pPr marL="285750" indent="-285750" algn="l">
              <a:buFont typeface="Courier New" panose="02070309020205020404" pitchFamily="49" charset="0"/>
              <a:buChar char="o"/>
            </a:pPr>
            <a:r>
              <a:rPr lang="en-US" sz="1400" dirty="0" smtClean="0"/>
              <a:t>All of these</a:t>
            </a:r>
          </a:p>
          <a:p>
            <a:pPr marL="285750" indent="-285750" algn="l">
              <a:buFont typeface="Courier New" panose="02070309020205020404" pitchFamily="49" charset="0"/>
              <a:buChar char="o"/>
            </a:pPr>
            <a:r>
              <a:rPr lang="en-US" sz="1400" dirty="0" smtClean="0"/>
              <a:t>None of these </a:t>
            </a:r>
          </a:p>
          <a:p>
            <a:pPr algn="l"/>
            <a:endParaRPr lang="en-US" sz="1600" dirty="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140506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732974"/>
            <a:ext cx="8686800" cy="5038724"/>
          </a:xfrm>
        </p:spPr>
        <p:txBody>
          <a:bodyPr>
            <a:noAutofit/>
          </a:bodyPr>
          <a:lstStyle/>
          <a:p>
            <a:pPr marL="342900" indent="-342900" algn="l">
              <a:buFont typeface="Wingdings" panose="05000000000000000000" pitchFamily="2" charset="2"/>
              <a:buChar char="q"/>
            </a:pPr>
            <a:r>
              <a:rPr lang="en-US" dirty="0" smtClean="0"/>
              <a:t>MKIS is a system of people, equipment and procedures to </a:t>
            </a:r>
            <a:r>
              <a:rPr lang="en-US" b="1" dirty="0" smtClean="0"/>
              <a:t>gather, sort, edit, analyze, evaluate and report data, and help distribute </a:t>
            </a:r>
            <a:r>
              <a:rPr lang="en-US" dirty="0" smtClean="0"/>
              <a:t>timely and pertinent data for marketing decision makers. </a:t>
            </a:r>
            <a:endParaRPr lang="en-US" dirty="0"/>
          </a:p>
          <a:p>
            <a:pPr marL="342900" indent="-342900" algn="l">
              <a:buFont typeface="Wingdings" panose="05000000000000000000" pitchFamily="2" charset="2"/>
              <a:buChar char="q"/>
            </a:pPr>
            <a:r>
              <a:rPr lang="en-US" dirty="0" smtClean="0"/>
              <a:t>MKIS allows a company to use all relevant information for developing it’s marketing strategies more effectively.</a:t>
            </a:r>
          </a:p>
          <a:p>
            <a:pPr algn="l"/>
            <a:r>
              <a:rPr lang="en-US" dirty="0" smtClean="0"/>
              <a:t>       e.g., If you want to search ‘Nike’ shoes on Google, then on IG and FB too, you would   </a:t>
            </a:r>
          </a:p>
          <a:p>
            <a:pPr algn="l"/>
            <a:r>
              <a:rPr lang="en-US" dirty="0"/>
              <a:t> </a:t>
            </a:r>
            <a:r>
              <a:rPr lang="en-US" dirty="0" smtClean="0"/>
              <a:t>      see advertisement of ‘Nike’ – In this way Google search is converted into an           		advertisement </a:t>
            </a:r>
            <a:r>
              <a:rPr lang="en-US" dirty="0" smtClean="0">
                <a:sym typeface="Wingdings" panose="05000000000000000000" pitchFamily="2" charset="2"/>
              </a:rPr>
              <a:t> personalized advertisement. </a:t>
            </a:r>
          </a:p>
          <a:p>
            <a:pPr marL="285750" indent="-285750" algn="l">
              <a:buFont typeface="Wingdings" panose="05000000000000000000" pitchFamily="2" charset="2"/>
              <a:buChar char="q"/>
            </a:pPr>
            <a:r>
              <a:rPr lang="en-US" dirty="0" smtClean="0">
                <a:sym typeface="Wingdings" panose="05000000000000000000" pitchFamily="2" charset="2"/>
              </a:rPr>
              <a:t>For companies to make decisions with right insights, it becomes a necessity to possess comprehensive, up-to-date information about macro trends, as well as about micro effects particular to their business. </a:t>
            </a:r>
          </a:p>
          <a:p>
            <a:pPr marL="285750" indent="-285750" algn="l">
              <a:buFont typeface="Wingdings" panose="05000000000000000000" pitchFamily="2" charset="2"/>
              <a:buChar char="q"/>
            </a:pPr>
            <a:r>
              <a:rPr lang="en-US" dirty="0" smtClean="0">
                <a:sym typeface="Wingdings" panose="05000000000000000000" pitchFamily="2" charset="2"/>
              </a:rPr>
              <a:t>Important for holistic marketers – constant change – monitoring. </a:t>
            </a:r>
            <a:endParaRPr lang="en-US" dirty="0"/>
          </a:p>
        </p:txBody>
      </p:sp>
      <p:sp>
        <p:nvSpPr>
          <p:cNvPr id="3" name="Title 2"/>
          <p:cNvSpPr>
            <a:spLocks noGrp="1"/>
          </p:cNvSpPr>
          <p:nvPr>
            <p:ph type="title"/>
          </p:nvPr>
        </p:nvSpPr>
        <p:spPr>
          <a:xfrm>
            <a:off x="2209800" y="304800"/>
            <a:ext cx="4876800" cy="701040"/>
          </a:xfrm>
        </p:spPr>
        <p:txBody>
          <a:bodyPr/>
          <a:lstStyle/>
          <a:p>
            <a:r>
              <a:rPr lang="en-US" dirty="0" smtClean="0"/>
              <a:t>MARKETING INFORMATION SYSTEM {MKIS} </a:t>
            </a:r>
            <a:endParaRPr lang="en-US" dirty="0"/>
          </a:p>
        </p:txBody>
      </p:sp>
      <p:sp>
        <p:nvSpPr>
          <p:cNvPr id="4" name="Footer Placeholder 3"/>
          <p:cNvSpPr>
            <a:spLocks noGrp="1"/>
          </p:cNvSpPr>
          <p:nvPr>
            <p:ph type="ftr" sz="quarter" idx="16"/>
          </p:nvPr>
        </p:nvSpPr>
        <p:spPr/>
        <p:txBody>
          <a:bodyPr/>
          <a:lstStyle/>
          <a:p>
            <a:r>
              <a:rPr lang="en-US" smtClean="0"/>
              <a:t>Prof Ganesh Shinde - PHiMSR</a:t>
            </a:r>
            <a:endParaRPr lang="en-US"/>
          </a:p>
        </p:txBody>
      </p:sp>
    </p:spTree>
    <p:extLst>
      <p:ext uri="{BB962C8B-B14F-4D97-AF65-F5344CB8AC3E}">
        <p14:creationId xmlns:p14="http://schemas.microsoft.com/office/powerpoint/2010/main" val="2250744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10600" cy="5038724"/>
          </a:xfrm>
        </p:spPr>
        <p:txBody>
          <a:bodyPr>
            <a:noAutofit/>
          </a:bodyPr>
          <a:lstStyle/>
          <a:p>
            <a:pPr marL="342900" indent="-342900" algn="l">
              <a:buFont typeface="Wingdings" panose="05000000000000000000" pitchFamily="2" charset="2"/>
              <a:buChar char="q"/>
            </a:pPr>
            <a:endParaRPr lang="en-US" sz="2400" dirty="0"/>
          </a:p>
        </p:txBody>
      </p:sp>
      <p:sp>
        <p:nvSpPr>
          <p:cNvPr id="3" name="Title 2"/>
          <p:cNvSpPr>
            <a:spLocks noGrp="1"/>
          </p:cNvSpPr>
          <p:nvPr>
            <p:ph type="title"/>
          </p:nvPr>
        </p:nvSpPr>
        <p:spPr>
          <a:xfrm>
            <a:off x="2152650" y="304800"/>
            <a:ext cx="4838700" cy="701040"/>
          </a:xfrm>
        </p:spPr>
        <p:txBody>
          <a:bodyPr/>
          <a:lstStyle/>
          <a:p>
            <a:r>
              <a:rPr lang="en-US" dirty="0"/>
              <a:t>MARKETING INFORMATION SYSTEM {MKIS} </a:t>
            </a:r>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5" name="Rounded Rectangle 4"/>
          <p:cNvSpPr/>
          <p:nvPr/>
        </p:nvSpPr>
        <p:spPr>
          <a:xfrm>
            <a:off x="2514600" y="1524000"/>
            <a:ext cx="3505200" cy="533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ounded Rectangle 5"/>
          <p:cNvSpPr/>
          <p:nvPr/>
        </p:nvSpPr>
        <p:spPr>
          <a:xfrm>
            <a:off x="6535882" y="1524000"/>
            <a:ext cx="1828800" cy="533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ounded Rectangle 6"/>
          <p:cNvSpPr/>
          <p:nvPr/>
        </p:nvSpPr>
        <p:spPr>
          <a:xfrm>
            <a:off x="228600" y="1515572"/>
            <a:ext cx="1828800" cy="533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245918" y="2126195"/>
            <a:ext cx="1828800" cy="295136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a:t>
            </a:r>
            <a:r>
              <a:rPr lang="en-US" sz="1400" b="1" dirty="0" smtClean="0"/>
              <a:t>Market Potential</a:t>
            </a:r>
          </a:p>
          <a:p>
            <a:pPr algn="ctr"/>
            <a:r>
              <a:rPr lang="en-US" sz="1400" b="1" dirty="0" smtClean="0"/>
              <a:t>*Target Market</a:t>
            </a:r>
          </a:p>
          <a:p>
            <a:pPr algn="ctr"/>
            <a:r>
              <a:rPr lang="en-US" sz="1400" b="1" dirty="0" smtClean="0"/>
              <a:t>*Competitive Environment</a:t>
            </a:r>
          </a:p>
          <a:p>
            <a:pPr algn="ctr"/>
            <a:r>
              <a:rPr lang="en-US" sz="1400" b="1" dirty="0" smtClean="0"/>
              <a:t>*Intermediaries </a:t>
            </a:r>
            <a:endParaRPr lang="en-US" b="1" dirty="0"/>
          </a:p>
        </p:txBody>
      </p:sp>
      <p:sp>
        <p:nvSpPr>
          <p:cNvPr id="10" name="Rounded Rectangle 9"/>
          <p:cNvSpPr/>
          <p:nvPr/>
        </p:nvSpPr>
        <p:spPr>
          <a:xfrm>
            <a:off x="6535882" y="2133598"/>
            <a:ext cx="1828800" cy="289560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ounded Rectangle 10"/>
          <p:cNvSpPr/>
          <p:nvPr/>
        </p:nvSpPr>
        <p:spPr>
          <a:xfrm>
            <a:off x="1143000" y="5529262"/>
            <a:ext cx="6248400" cy="533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b="1" dirty="0" smtClean="0"/>
              <a:t>Marketing Decisions Flowing to the Marketing Environment</a:t>
            </a:r>
            <a:endParaRPr lang="en-US" sz="1600" b="1" dirty="0"/>
          </a:p>
        </p:txBody>
      </p:sp>
      <p:sp>
        <p:nvSpPr>
          <p:cNvPr id="12" name="Rectangle 11"/>
          <p:cNvSpPr/>
          <p:nvPr/>
        </p:nvSpPr>
        <p:spPr>
          <a:xfrm>
            <a:off x="2286000" y="2154034"/>
            <a:ext cx="4038600" cy="28751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p:cNvSpPr/>
          <p:nvPr/>
        </p:nvSpPr>
        <p:spPr>
          <a:xfrm>
            <a:off x="2514600" y="2351535"/>
            <a:ext cx="1371600" cy="1011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p:cNvSpPr/>
          <p:nvPr/>
        </p:nvSpPr>
        <p:spPr>
          <a:xfrm>
            <a:off x="4689764" y="2388593"/>
            <a:ext cx="1371600" cy="1011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p:cNvSpPr/>
          <p:nvPr/>
        </p:nvSpPr>
        <p:spPr>
          <a:xfrm>
            <a:off x="2514600" y="3629716"/>
            <a:ext cx="1371600" cy="1011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Rectangle 15"/>
          <p:cNvSpPr/>
          <p:nvPr/>
        </p:nvSpPr>
        <p:spPr>
          <a:xfrm>
            <a:off x="4689764" y="3600567"/>
            <a:ext cx="1371600" cy="10114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TextBox 16"/>
          <p:cNvSpPr txBox="1"/>
          <p:nvPr/>
        </p:nvSpPr>
        <p:spPr>
          <a:xfrm>
            <a:off x="304800" y="1608252"/>
            <a:ext cx="1693718" cy="276999"/>
          </a:xfrm>
          <a:prstGeom prst="rect">
            <a:avLst/>
          </a:prstGeom>
          <a:noFill/>
        </p:spPr>
        <p:txBody>
          <a:bodyPr wrap="square" rtlCol="0">
            <a:spAutoFit/>
          </a:bodyPr>
          <a:lstStyle/>
          <a:p>
            <a:r>
              <a:rPr lang="en-US" sz="1200" b="1" dirty="0" smtClean="0"/>
              <a:t>Marketing Environment</a:t>
            </a:r>
            <a:endParaRPr lang="en-US" sz="1200" b="1" dirty="0"/>
          </a:p>
        </p:txBody>
      </p:sp>
      <p:sp>
        <p:nvSpPr>
          <p:cNvPr id="19" name="TextBox 18"/>
          <p:cNvSpPr txBox="1"/>
          <p:nvPr/>
        </p:nvSpPr>
        <p:spPr>
          <a:xfrm>
            <a:off x="2590800" y="1622871"/>
            <a:ext cx="3352800" cy="338554"/>
          </a:xfrm>
          <a:prstGeom prst="rect">
            <a:avLst/>
          </a:prstGeom>
          <a:noFill/>
        </p:spPr>
        <p:txBody>
          <a:bodyPr wrap="square" rtlCol="0">
            <a:spAutoFit/>
          </a:bodyPr>
          <a:lstStyle/>
          <a:p>
            <a:pPr algn="ctr"/>
            <a:r>
              <a:rPr lang="en-US" sz="1600" b="1" dirty="0" smtClean="0"/>
              <a:t>Marketing Information System</a:t>
            </a:r>
            <a:endParaRPr lang="en-US" sz="1600" b="1" dirty="0"/>
          </a:p>
        </p:txBody>
      </p:sp>
      <p:sp>
        <p:nvSpPr>
          <p:cNvPr id="20" name="TextBox 19"/>
          <p:cNvSpPr txBox="1"/>
          <p:nvPr/>
        </p:nvSpPr>
        <p:spPr>
          <a:xfrm>
            <a:off x="6629400" y="1645918"/>
            <a:ext cx="1600200" cy="276999"/>
          </a:xfrm>
          <a:prstGeom prst="rect">
            <a:avLst/>
          </a:prstGeom>
          <a:noFill/>
        </p:spPr>
        <p:txBody>
          <a:bodyPr wrap="square" rtlCol="0">
            <a:spAutoFit/>
          </a:bodyPr>
          <a:lstStyle/>
          <a:p>
            <a:r>
              <a:rPr lang="en-US" sz="1200" b="1" dirty="0" smtClean="0"/>
              <a:t>Marketing Mix Factors</a:t>
            </a:r>
            <a:endParaRPr lang="en-US" sz="1200" b="1" dirty="0"/>
          </a:p>
        </p:txBody>
      </p:sp>
      <p:sp>
        <p:nvSpPr>
          <p:cNvPr id="21" name="TextBox 20"/>
          <p:cNvSpPr txBox="1"/>
          <p:nvPr/>
        </p:nvSpPr>
        <p:spPr>
          <a:xfrm>
            <a:off x="6781800" y="2341317"/>
            <a:ext cx="1447800" cy="2031325"/>
          </a:xfrm>
          <a:prstGeom prst="rect">
            <a:avLst/>
          </a:prstGeom>
          <a:noFill/>
        </p:spPr>
        <p:txBody>
          <a:bodyPr wrap="square" rtlCol="0">
            <a:spAutoFit/>
          </a:bodyPr>
          <a:lstStyle/>
          <a:p>
            <a:pPr algn="ctr"/>
            <a:r>
              <a:rPr lang="en-US" sz="1400" b="1" dirty="0" smtClean="0"/>
              <a:t>*Product</a:t>
            </a:r>
          </a:p>
          <a:p>
            <a:pPr algn="ctr"/>
            <a:r>
              <a:rPr lang="en-US" sz="1400" b="1" dirty="0" smtClean="0"/>
              <a:t>*Price</a:t>
            </a:r>
          </a:p>
          <a:p>
            <a:pPr algn="ctr"/>
            <a:r>
              <a:rPr lang="en-US" sz="1400" b="1" dirty="0" smtClean="0"/>
              <a:t>*Place</a:t>
            </a:r>
          </a:p>
          <a:p>
            <a:pPr algn="ctr"/>
            <a:r>
              <a:rPr lang="en-US" sz="1400" b="1" dirty="0" smtClean="0"/>
              <a:t>*Promotion</a:t>
            </a:r>
          </a:p>
          <a:p>
            <a:pPr algn="ctr"/>
            <a:r>
              <a:rPr lang="en-US" sz="1400" b="1" dirty="0" smtClean="0"/>
              <a:t>*Packaging</a:t>
            </a:r>
          </a:p>
          <a:p>
            <a:pPr algn="ctr"/>
            <a:r>
              <a:rPr lang="en-US" sz="1400" b="1" dirty="0" smtClean="0"/>
              <a:t>*People</a:t>
            </a:r>
          </a:p>
          <a:p>
            <a:pPr algn="ctr"/>
            <a:r>
              <a:rPr lang="en-US" sz="1400" b="1" dirty="0" smtClean="0"/>
              <a:t>*Process</a:t>
            </a:r>
          </a:p>
          <a:p>
            <a:pPr algn="ctr"/>
            <a:r>
              <a:rPr lang="en-US" sz="1400" b="1" dirty="0" smtClean="0"/>
              <a:t>*Physical Evidence</a:t>
            </a:r>
            <a:endParaRPr lang="en-US" sz="1400" b="1" dirty="0"/>
          </a:p>
        </p:txBody>
      </p:sp>
      <p:sp>
        <p:nvSpPr>
          <p:cNvPr id="22" name="TextBox 21"/>
          <p:cNvSpPr txBox="1"/>
          <p:nvPr/>
        </p:nvSpPr>
        <p:spPr>
          <a:xfrm>
            <a:off x="2590800" y="2413127"/>
            <a:ext cx="1219200" cy="738664"/>
          </a:xfrm>
          <a:prstGeom prst="rect">
            <a:avLst/>
          </a:prstGeom>
          <a:noFill/>
        </p:spPr>
        <p:txBody>
          <a:bodyPr wrap="square" rtlCol="0">
            <a:spAutoFit/>
          </a:bodyPr>
          <a:lstStyle/>
          <a:p>
            <a:pPr algn="ctr"/>
            <a:r>
              <a:rPr lang="en-US" sz="1400" b="1" dirty="0" smtClean="0"/>
              <a:t>Internal Record System</a:t>
            </a:r>
            <a:endParaRPr lang="en-US" sz="1400" b="1" dirty="0"/>
          </a:p>
        </p:txBody>
      </p:sp>
      <p:sp>
        <p:nvSpPr>
          <p:cNvPr id="23" name="TextBox 22"/>
          <p:cNvSpPr txBox="1"/>
          <p:nvPr/>
        </p:nvSpPr>
        <p:spPr>
          <a:xfrm>
            <a:off x="4771159" y="2461488"/>
            <a:ext cx="1172441" cy="738664"/>
          </a:xfrm>
          <a:prstGeom prst="rect">
            <a:avLst/>
          </a:prstGeom>
          <a:noFill/>
        </p:spPr>
        <p:txBody>
          <a:bodyPr wrap="square" rtlCol="0">
            <a:spAutoFit/>
          </a:bodyPr>
          <a:lstStyle/>
          <a:p>
            <a:pPr algn="ctr"/>
            <a:r>
              <a:rPr lang="en-US" sz="1400" b="1" dirty="0" smtClean="0"/>
              <a:t>Marketing Intelligence System</a:t>
            </a:r>
            <a:endParaRPr lang="en-US" sz="1400" b="1" dirty="0"/>
          </a:p>
        </p:txBody>
      </p:sp>
      <p:sp>
        <p:nvSpPr>
          <p:cNvPr id="24" name="TextBox 23"/>
          <p:cNvSpPr txBox="1"/>
          <p:nvPr/>
        </p:nvSpPr>
        <p:spPr>
          <a:xfrm>
            <a:off x="2590800" y="3690367"/>
            <a:ext cx="1219200" cy="738664"/>
          </a:xfrm>
          <a:prstGeom prst="rect">
            <a:avLst/>
          </a:prstGeom>
          <a:noFill/>
        </p:spPr>
        <p:txBody>
          <a:bodyPr wrap="square" rtlCol="0">
            <a:spAutoFit/>
          </a:bodyPr>
          <a:lstStyle/>
          <a:p>
            <a:pPr algn="ctr"/>
            <a:r>
              <a:rPr lang="en-US" sz="1400" b="1" dirty="0" smtClean="0"/>
              <a:t>Analytical Marketing System</a:t>
            </a:r>
            <a:endParaRPr lang="en-US" sz="1400" b="1" dirty="0"/>
          </a:p>
        </p:txBody>
      </p:sp>
      <p:sp>
        <p:nvSpPr>
          <p:cNvPr id="25" name="TextBox 24"/>
          <p:cNvSpPr txBox="1"/>
          <p:nvPr/>
        </p:nvSpPr>
        <p:spPr>
          <a:xfrm>
            <a:off x="4771159" y="3690367"/>
            <a:ext cx="1201882" cy="738664"/>
          </a:xfrm>
          <a:prstGeom prst="rect">
            <a:avLst/>
          </a:prstGeom>
          <a:noFill/>
        </p:spPr>
        <p:txBody>
          <a:bodyPr wrap="square" rtlCol="0">
            <a:spAutoFit/>
          </a:bodyPr>
          <a:lstStyle/>
          <a:p>
            <a:pPr algn="ctr"/>
            <a:r>
              <a:rPr lang="en-US" sz="1400" b="1" dirty="0" smtClean="0"/>
              <a:t>Marketing Research System</a:t>
            </a:r>
            <a:endParaRPr lang="en-US" sz="1400" b="1" dirty="0"/>
          </a:p>
        </p:txBody>
      </p:sp>
      <p:cxnSp>
        <p:nvCxnSpPr>
          <p:cNvPr id="27" name="Straight Connector 26"/>
          <p:cNvCxnSpPr>
            <a:stCxn id="7" idx="3"/>
            <a:endCxn id="5" idx="1"/>
          </p:cNvCxnSpPr>
          <p:nvPr/>
        </p:nvCxnSpPr>
        <p:spPr>
          <a:xfrm>
            <a:off x="2057400" y="1782272"/>
            <a:ext cx="457200" cy="8428"/>
          </a:xfrm>
          <a:prstGeom prst="line">
            <a:avLst/>
          </a:prstGeom>
        </p:spPr>
        <p:style>
          <a:lnRef idx="2">
            <a:schemeClr val="dk1"/>
          </a:lnRef>
          <a:fillRef idx="0">
            <a:schemeClr val="dk1"/>
          </a:fillRef>
          <a:effectRef idx="1">
            <a:schemeClr val="dk1"/>
          </a:effectRef>
          <a:fontRef idx="minor">
            <a:schemeClr val="tx1"/>
          </a:fontRef>
        </p:style>
      </p:cxnSp>
      <p:cxnSp>
        <p:nvCxnSpPr>
          <p:cNvPr id="28" name="Straight Connector 27"/>
          <p:cNvCxnSpPr>
            <a:stCxn id="5" idx="3"/>
            <a:endCxn id="6" idx="1"/>
          </p:cNvCxnSpPr>
          <p:nvPr/>
        </p:nvCxnSpPr>
        <p:spPr>
          <a:xfrm>
            <a:off x="6019800" y="1790700"/>
            <a:ext cx="516082" cy="0"/>
          </a:xfrm>
          <a:prstGeom prst="line">
            <a:avLst/>
          </a:prstGeom>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flipV="1">
            <a:off x="3886200" y="2894334"/>
            <a:ext cx="803564" cy="1024"/>
          </a:xfrm>
          <a:prstGeom prst="line">
            <a:avLst/>
          </a:prstGeom>
        </p:spPr>
        <p:style>
          <a:lnRef idx="2">
            <a:schemeClr val="dk1"/>
          </a:lnRef>
          <a:fillRef idx="0">
            <a:schemeClr val="dk1"/>
          </a:fillRef>
          <a:effectRef idx="1">
            <a:schemeClr val="dk1"/>
          </a:effectRef>
          <a:fontRef idx="minor">
            <a:schemeClr val="tx1"/>
          </a:fontRef>
        </p:style>
      </p:cxnSp>
      <p:cxnSp>
        <p:nvCxnSpPr>
          <p:cNvPr id="31" name="Straight Connector 30"/>
          <p:cNvCxnSpPr/>
          <p:nvPr/>
        </p:nvCxnSpPr>
        <p:spPr>
          <a:xfrm flipV="1">
            <a:off x="3879272" y="4135457"/>
            <a:ext cx="803564" cy="1024"/>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p:nvPr/>
        </p:nvCxnSpPr>
        <p:spPr>
          <a:xfrm>
            <a:off x="7391400" y="5777509"/>
            <a:ext cx="457200" cy="7348"/>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a:off x="762000" y="5795962"/>
            <a:ext cx="389659" cy="0"/>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p:cNvCxnSpPr/>
          <p:nvPr/>
        </p:nvCxnSpPr>
        <p:spPr>
          <a:xfrm flipV="1">
            <a:off x="762000" y="5077560"/>
            <a:ext cx="0" cy="699949"/>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flipV="1">
            <a:off x="7840287" y="5029199"/>
            <a:ext cx="8313" cy="748310"/>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p:cNvCxnSpPr>
            <a:stCxn id="16" idx="0"/>
          </p:cNvCxnSpPr>
          <p:nvPr/>
        </p:nvCxnSpPr>
        <p:spPr>
          <a:xfrm flipV="1">
            <a:off x="5375564" y="3409437"/>
            <a:ext cx="693" cy="191130"/>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p:cNvCxnSpPr>
            <a:stCxn id="15" idx="0"/>
          </p:cNvCxnSpPr>
          <p:nvPr/>
        </p:nvCxnSpPr>
        <p:spPr>
          <a:xfrm flipV="1">
            <a:off x="3200400" y="3378839"/>
            <a:ext cx="693" cy="250877"/>
          </a:xfrm>
          <a:prstGeom prst="line">
            <a:avLst/>
          </a:prstGeom>
        </p:spPr>
        <p:style>
          <a:lnRef idx="2">
            <a:schemeClr val="dk1"/>
          </a:lnRef>
          <a:fillRef idx="0">
            <a:schemeClr val="dk1"/>
          </a:fillRef>
          <a:effectRef idx="1">
            <a:schemeClr val="dk1"/>
          </a:effectRef>
          <a:fontRef idx="minor">
            <a:schemeClr val="tx1"/>
          </a:fontRef>
        </p:style>
      </p:cxnSp>
      <p:cxnSp>
        <p:nvCxnSpPr>
          <p:cNvPr id="46" name="Straight Connector 45"/>
          <p:cNvCxnSpPr/>
          <p:nvPr/>
        </p:nvCxnSpPr>
        <p:spPr>
          <a:xfrm>
            <a:off x="3893128" y="3363017"/>
            <a:ext cx="796636" cy="237550"/>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flipH="1">
            <a:off x="3886200" y="3378839"/>
            <a:ext cx="803564" cy="26964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88967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828800"/>
            <a:ext cx="8686800" cy="4724399"/>
          </a:xfrm>
        </p:spPr>
        <p:txBody>
          <a:bodyPr>
            <a:noAutofit/>
          </a:bodyPr>
          <a:lstStyle/>
          <a:p>
            <a:pPr marL="342900" indent="-342900" algn="l">
              <a:buFont typeface="Wingdings" panose="05000000000000000000" pitchFamily="2" charset="2"/>
              <a:buChar char="Ø"/>
            </a:pPr>
            <a:r>
              <a:rPr lang="en-US" sz="1800" b="1" dirty="0" smtClean="0"/>
              <a:t>Internal reports of orders, sales, prices, costs, inventory levels, receivables, payables, and so on. </a:t>
            </a:r>
          </a:p>
          <a:p>
            <a:pPr algn="l"/>
            <a:r>
              <a:rPr lang="en-US" dirty="0" smtClean="0"/>
              <a:t>1) </a:t>
            </a:r>
            <a:r>
              <a:rPr lang="en-US" sz="1800" u="sng" dirty="0" smtClean="0"/>
              <a:t>Order to payment cycle</a:t>
            </a:r>
          </a:p>
          <a:p>
            <a:pPr marL="342900" indent="-342900" algn="just">
              <a:buFont typeface="Wingdings" panose="05000000000000000000" pitchFamily="2" charset="2"/>
              <a:buChar char="ü"/>
            </a:pPr>
            <a:r>
              <a:rPr lang="en-US" sz="1600" dirty="0" smtClean="0"/>
              <a:t>Sales personnel, dealers &amp; customers – send orders -&gt; Sales </a:t>
            </a:r>
            <a:r>
              <a:rPr lang="en-US" sz="1600" dirty="0" err="1" smtClean="0"/>
              <a:t>dept</a:t>
            </a:r>
            <a:r>
              <a:rPr lang="en-US" sz="1600" dirty="0" smtClean="0"/>
              <a:t> prepare invoices and sends across various depts. - &gt; Shipped items generate shipping and billing documents that go to various depts. </a:t>
            </a:r>
          </a:p>
          <a:p>
            <a:pPr marL="342900" indent="-342900" algn="just">
              <a:buFont typeface="Wingdings" panose="05000000000000000000" pitchFamily="2" charset="2"/>
              <a:buChar char="ü"/>
            </a:pPr>
            <a:r>
              <a:rPr lang="en-US" sz="1600" dirty="0" smtClean="0"/>
              <a:t>Need to perform these activities quickly and accurately – customers favor firms that promise timely delivery. </a:t>
            </a:r>
          </a:p>
          <a:p>
            <a:pPr algn="just"/>
            <a:r>
              <a:rPr lang="en-US" dirty="0" smtClean="0"/>
              <a:t>2) </a:t>
            </a:r>
            <a:r>
              <a:rPr lang="en-US" sz="1800" u="sng" dirty="0" smtClean="0"/>
              <a:t>Sales Information </a:t>
            </a:r>
          </a:p>
          <a:p>
            <a:pPr marL="285750" indent="-285750" algn="just">
              <a:buFont typeface="Wingdings" panose="05000000000000000000" pitchFamily="2" charset="2"/>
              <a:buChar char="ü"/>
            </a:pPr>
            <a:r>
              <a:rPr lang="en-US" sz="1600" dirty="0" smtClean="0"/>
              <a:t>Timely and accurate reports on current sales.</a:t>
            </a:r>
          </a:p>
          <a:p>
            <a:pPr algn="just"/>
            <a:r>
              <a:rPr lang="en-US" sz="1800" dirty="0" smtClean="0"/>
              <a:t>3) </a:t>
            </a:r>
            <a:r>
              <a:rPr lang="en-US" sz="1800" u="sng" dirty="0" smtClean="0"/>
              <a:t>Databases, Data warehousing and Data Mining </a:t>
            </a:r>
          </a:p>
          <a:p>
            <a:pPr marL="342900" indent="-342900" algn="just">
              <a:buFont typeface="Wingdings" panose="05000000000000000000" pitchFamily="2" charset="2"/>
              <a:buChar char="ü"/>
            </a:pPr>
            <a:r>
              <a:rPr lang="en-US" sz="1400" dirty="0" smtClean="0"/>
              <a:t>Organize information into databases – customer databases, product databases, salesperson databases- and then combine data. </a:t>
            </a:r>
            <a:r>
              <a:rPr lang="en-US" sz="1400" dirty="0" smtClean="0">
                <a:sym typeface="Wingdings" panose="05000000000000000000" pitchFamily="2" charset="2"/>
              </a:rPr>
              <a:t> Data mining </a:t>
            </a:r>
            <a:r>
              <a:rPr lang="en-US" sz="1400" i="1" dirty="0" smtClean="0">
                <a:sym typeface="Wingdings" panose="05000000000000000000" pitchFamily="2" charset="2"/>
              </a:rPr>
              <a:t>techniques [Starbucks collects data about what, where, and when its members purchase coffee. Uses the Digital Flywheel program, a cloud based AI engine, capable of making precise food and beverage recommendations.]</a:t>
            </a:r>
          </a:p>
          <a:p>
            <a:pPr marL="342900" indent="-342900" algn="just">
              <a:buFont typeface="Wingdings" panose="05000000000000000000" pitchFamily="2" charset="2"/>
              <a:buChar char="ü"/>
            </a:pPr>
            <a:r>
              <a:rPr lang="en-US" sz="1400" b="1" i="1" dirty="0" smtClean="0">
                <a:sym typeface="Wingdings" panose="05000000000000000000" pitchFamily="2" charset="2"/>
              </a:rPr>
              <a:t>Market basket Analysis </a:t>
            </a:r>
            <a:r>
              <a:rPr lang="en-US" sz="1400" i="1" dirty="0" smtClean="0">
                <a:sym typeface="Wingdings" panose="05000000000000000000" pitchFamily="2" charset="2"/>
              </a:rPr>
              <a:t>– diapers + baby food  Cross selling opportunities. </a:t>
            </a:r>
            <a:endParaRPr lang="en-US" sz="1400" i="1" dirty="0"/>
          </a:p>
        </p:txBody>
      </p:sp>
      <p:sp>
        <p:nvSpPr>
          <p:cNvPr id="3" name="Title 2"/>
          <p:cNvSpPr>
            <a:spLocks noGrp="1"/>
          </p:cNvSpPr>
          <p:nvPr>
            <p:ph type="title"/>
          </p:nvPr>
        </p:nvSpPr>
        <p:spPr>
          <a:xfrm>
            <a:off x="2201831" y="314365"/>
            <a:ext cx="5029200" cy="701040"/>
          </a:xfrm>
        </p:spPr>
        <p:txBody>
          <a:bodyPr/>
          <a:lstStyle/>
          <a:p>
            <a:r>
              <a:rPr lang="en-US" dirty="0" smtClean="0"/>
              <a:t>MARKETING INFORMATION SYSTEM {MKIS}</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14" name="TextBox 13"/>
          <p:cNvSpPr txBox="1"/>
          <p:nvPr/>
        </p:nvSpPr>
        <p:spPr>
          <a:xfrm>
            <a:off x="3626772" y="1901297"/>
            <a:ext cx="2179319" cy="369332"/>
          </a:xfrm>
          <a:prstGeom prst="rect">
            <a:avLst/>
          </a:prstGeom>
          <a:noFill/>
        </p:spPr>
        <p:txBody>
          <a:bodyPr wrap="square" rtlCol="0">
            <a:spAutoFit/>
          </a:bodyPr>
          <a:lstStyle/>
          <a:p>
            <a:endParaRPr lang="en-US" dirty="0"/>
          </a:p>
        </p:txBody>
      </p:sp>
      <p:sp>
        <p:nvSpPr>
          <p:cNvPr id="15" name="TextBox 14"/>
          <p:cNvSpPr txBox="1"/>
          <p:nvPr/>
        </p:nvSpPr>
        <p:spPr>
          <a:xfrm flipH="1">
            <a:off x="3577243" y="2387400"/>
            <a:ext cx="1591887" cy="369332"/>
          </a:xfrm>
          <a:prstGeom prst="rect">
            <a:avLst/>
          </a:prstGeom>
          <a:noFill/>
        </p:spPr>
        <p:txBody>
          <a:bodyPr wrap="square" rtlCol="0">
            <a:spAutoFit/>
          </a:bodyPr>
          <a:lstStyle/>
          <a:p>
            <a:r>
              <a:rPr lang="en-US" dirty="0" smtClean="0"/>
              <a:t>  </a:t>
            </a:r>
            <a:endParaRPr lang="en-US" dirty="0"/>
          </a:p>
        </p:txBody>
      </p:sp>
      <p:sp>
        <p:nvSpPr>
          <p:cNvPr id="17" name="TextBox 16"/>
          <p:cNvSpPr txBox="1"/>
          <p:nvPr/>
        </p:nvSpPr>
        <p:spPr>
          <a:xfrm>
            <a:off x="487680" y="3033610"/>
            <a:ext cx="1085503"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129650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828800"/>
            <a:ext cx="8686800" cy="4724399"/>
          </a:xfrm>
        </p:spPr>
        <p:txBody>
          <a:bodyPr>
            <a:noAutofit/>
          </a:bodyPr>
          <a:lstStyle/>
          <a:p>
            <a:pPr algn="l"/>
            <a:r>
              <a:rPr lang="en-US" sz="1600" dirty="0" smtClean="0"/>
              <a:t>4) </a:t>
            </a:r>
            <a:r>
              <a:rPr lang="en-US" sz="1600" u="sng" dirty="0" smtClean="0"/>
              <a:t>Marketing Intelligence System</a:t>
            </a:r>
            <a:endParaRPr lang="en-US" sz="1600" u="sng" dirty="0"/>
          </a:p>
          <a:p>
            <a:pPr marL="285750" indent="-285750" algn="l">
              <a:buFont typeface="Wingdings" panose="05000000000000000000" pitchFamily="2" charset="2"/>
              <a:buChar char="ü"/>
            </a:pPr>
            <a:r>
              <a:rPr lang="en-US" sz="1600" dirty="0" smtClean="0"/>
              <a:t>Internal records system supplies </a:t>
            </a:r>
            <a:r>
              <a:rPr lang="en-US" sz="1600" i="1" dirty="0" smtClean="0"/>
              <a:t>results</a:t>
            </a:r>
            <a:r>
              <a:rPr lang="en-US" sz="1600" dirty="0" smtClean="0"/>
              <a:t> data whereas marketing intelligence system supplies </a:t>
            </a:r>
            <a:r>
              <a:rPr lang="en-US" sz="1600" i="1" dirty="0" smtClean="0"/>
              <a:t>happenings </a:t>
            </a:r>
            <a:r>
              <a:rPr lang="en-US" sz="1600" dirty="0" smtClean="0"/>
              <a:t>data. </a:t>
            </a:r>
          </a:p>
          <a:p>
            <a:pPr marL="285750" indent="-285750" algn="l">
              <a:buFont typeface="Wingdings" panose="05000000000000000000" pitchFamily="2" charset="2"/>
              <a:buChar char="ü"/>
            </a:pPr>
            <a:endParaRPr lang="en-US" sz="1600" dirty="0" smtClean="0"/>
          </a:p>
          <a:p>
            <a:pPr marL="342900" indent="-342900" algn="l">
              <a:buAutoNum type="alphaUcParenR"/>
            </a:pPr>
            <a:r>
              <a:rPr lang="en-US" sz="1600" i="1" dirty="0" smtClean="0"/>
              <a:t>Train &amp; Motivate the sales force to spot and report new developments. </a:t>
            </a:r>
          </a:p>
          <a:p>
            <a:pPr marL="342900" indent="-342900" algn="l">
              <a:buAutoNum type="alphaUcParenR"/>
            </a:pPr>
            <a:r>
              <a:rPr lang="en-US" sz="1600" i="1" dirty="0" smtClean="0"/>
              <a:t>Motivate distributors, retailers, and other intermediaries to pass along important intelligence [mystery shoppers and mystery guests]</a:t>
            </a:r>
          </a:p>
          <a:p>
            <a:pPr marL="342900" indent="-342900" algn="l">
              <a:buAutoNum type="alphaUcParenR"/>
            </a:pPr>
            <a:r>
              <a:rPr lang="en-US" sz="1600" i="1" dirty="0" smtClean="0"/>
              <a:t>Network Externally [Competitive intelligence gathering]</a:t>
            </a:r>
          </a:p>
          <a:p>
            <a:pPr marL="342900" indent="-342900" algn="l">
              <a:buAutoNum type="alphaUcParenR"/>
            </a:pPr>
            <a:r>
              <a:rPr lang="en-US" sz="1600" i="1" dirty="0" smtClean="0"/>
              <a:t>Set up a customer advisory panel [Indian railways – national/zonal/divisional | B-school alumni recruiters for feedback on curriculum]</a:t>
            </a:r>
          </a:p>
          <a:p>
            <a:pPr marL="342900" indent="-342900" algn="l">
              <a:buAutoNum type="alphaUcParenR"/>
            </a:pPr>
            <a:r>
              <a:rPr lang="en-US" sz="1600" i="1" dirty="0" smtClean="0"/>
              <a:t>Take advantage of government data resources [population census]</a:t>
            </a:r>
          </a:p>
          <a:p>
            <a:pPr marL="342900" indent="-342900" algn="l">
              <a:buAutoNum type="alphaUcParenR"/>
            </a:pPr>
            <a:r>
              <a:rPr lang="en-US" sz="1600" i="1" dirty="0" smtClean="0"/>
              <a:t>Purchase information from outside suppliers [Market research agencies]</a:t>
            </a:r>
          </a:p>
          <a:p>
            <a:pPr marL="342900" indent="-342900" algn="l">
              <a:buAutoNum type="alphaUcParenR"/>
            </a:pPr>
            <a:r>
              <a:rPr lang="en-US" sz="1600" i="1" dirty="0" smtClean="0"/>
              <a:t>Use online customer feedback systems to collect competitive intelligence [Structured online reviews]</a:t>
            </a:r>
          </a:p>
          <a:p>
            <a:pPr marL="342900" indent="-342900" algn="l">
              <a:buAutoNum type="alphaUcParenR"/>
            </a:pPr>
            <a:endParaRPr lang="en-US" sz="1600" i="1" dirty="0" smtClean="0"/>
          </a:p>
          <a:p>
            <a:pPr marL="342900" indent="-342900" algn="l">
              <a:buAutoNum type="alphaUcParenR"/>
            </a:pPr>
            <a:endParaRPr lang="en-US" sz="1600" i="1" dirty="0"/>
          </a:p>
        </p:txBody>
      </p:sp>
      <p:sp>
        <p:nvSpPr>
          <p:cNvPr id="3" name="Title 2"/>
          <p:cNvSpPr>
            <a:spLocks noGrp="1"/>
          </p:cNvSpPr>
          <p:nvPr>
            <p:ph type="title"/>
          </p:nvPr>
        </p:nvSpPr>
        <p:spPr>
          <a:xfrm>
            <a:off x="2201831" y="314365"/>
            <a:ext cx="5029200" cy="701040"/>
          </a:xfrm>
        </p:spPr>
        <p:txBody>
          <a:bodyPr/>
          <a:lstStyle/>
          <a:p>
            <a:r>
              <a:rPr lang="en-US" dirty="0" smtClean="0"/>
              <a:t>MARKETING INFORMATION SYSTEM {MKIS}</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11" name="Rounded Rectangle 10"/>
          <p:cNvSpPr/>
          <p:nvPr/>
        </p:nvSpPr>
        <p:spPr>
          <a:xfrm>
            <a:off x="-1112519" y="-45719"/>
            <a:ext cx="45719" cy="45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6772" y="1901297"/>
            <a:ext cx="2179319" cy="369332"/>
          </a:xfrm>
          <a:prstGeom prst="rect">
            <a:avLst/>
          </a:prstGeom>
          <a:noFill/>
        </p:spPr>
        <p:txBody>
          <a:bodyPr wrap="square" rtlCol="0">
            <a:spAutoFit/>
          </a:bodyPr>
          <a:lstStyle/>
          <a:p>
            <a:endParaRPr lang="en-US" dirty="0"/>
          </a:p>
        </p:txBody>
      </p:sp>
      <p:sp>
        <p:nvSpPr>
          <p:cNvPr id="15" name="TextBox 14"/>
          <p:cNvSpPr txBox="1"/>
          <p:nvPr/>
        </p:nvSpPr>
        <p:spPr>
          <a:xfrm flipH="1">
            <a:off x="3577243" y="2387400"/>
            <a:ext cx="1591887" cy="369332"/>
          </a:xfrm>
          <a:prstGeom prst="rect">
            <a:avLst/>
          </a:prstGeom>
          <a:noFill/>
        </p:spPr>
        <p:txBody>
          <a:bodyPr wrap="square" rtlCol="0">
            <a:spAutoFit/>
          </a:bodyPr>
          <a:lstStyle/>
          <a:p>
            <a:r>
              <a:rPr lang="en-US" dirty="0" smtClean="0"/>
              <a:t>  </a:t>
            </a:r>
            <a:endParaRPr lang="en-US" dirty="0"/>
          </a:p>
        </p:txBody>
      </p:sp>
      <p:sp>
        <p:nvSpPr>
          <p:cNvPr id="17" name="TextBox 16"/>
          <p:cNvSpPr txBox="1"/>
          <p:nvPr/>
        </p:nvSpPr>
        <p:spPr>
          <a:xfrm>
            <a:off x="487680" y="3033610"/>
            <a:ext cx="1085503"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3403367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u="sng" dirty="0" smtClean="0"/>
              <a:t>AI &amp; ML in Marketing Automation </a:t>
            </a:r>
            <a:r>
              <a:rPr lang="en-US" sz="2400" dirty="0" smtClean="0"/>
              <a:t>– The biggest MarTech is the increased incorporation of AI into the day-to-day workflow. </a:t>
            </a:r>
          </a:p>
          <a:p>
            <a:pPr algn="l"/>
            <a:endParaRPr lang="en-US" sz="2400" dirty="0" smtClean="0"/>
          </a:p>
          <a:p>
            <a:pPr marL="342900" indent="-342900" algn="l">
              <a:buFont typeface="Wingdings" panose="05000000000000000000" pitchFamily="2" charset="2"/>
              <a:buChar char="v"/>
            </a:pPr>
            <a:r>
              <a:rPr lang="en-US" sz="2400" u="sng" dirty="0" smtClean="0"/>
              <a:t>More use of Analytics </a:t>
            </a:r>
            <a:r>
              <a:rPr lang="en-US" sz="2400" dirty="0" smtClean="0"/>
              <a:t>– Leveraging BI tools &amp; techniques to extract valuable information from vast datasets. </a:t>
            </a:r>
          </a:p>
          <a:p>
            <a:pPr algn="l"/>
            <a:endParaRPr lang="en-US" sz="2400" dirty="0" smtClean="0"/>
          </a:p>
          <a:p>
            <a:pPr marL="342900" indent="-342900" algn="l">
              <a:buFont typeface="Wingdings" panose="05000000000000000000" pitchFamily="2" charset="2"/>
              <a:buChar char="v"/>
            </a:pPr>
            <a:r>
              <a:rPr lang="en-US" sz="2400" u="sng" dirty="0" smtClean="0"/>
              <a:t>Federated Search </a:t>
            </a:r>
            <a:r>
              <a:rPr lang="en-US" sz="2400" dirty="0" smtClean="0"/>
              <a:t>– A technique used to search multiple data sources at once. </a:t>
            </a:r>
            <a:endParaRPr lang="en-US" sz="2400" dirty="0"/>
          </a:p>
        </p:txBody>
      </p:sp>
      <p:sp>
        <p:nvSpPr>
          <p:cNvPr id="3" name="Title 2"/>
          <p:cNvSpPr>
            <a:spLocks noGrp="1"/>
          </p:cNvSpPr>
          <p:nvPr>
            <p:ph type="title"/>
          </p:nvPr>
        </p:nvSpPr>
        <p:spPr>
          <a:xfrm>
            <a:off x="1295400" y="304800"/>
            <a:ext cx="6629400" cy="701040"/>
          </a:xfrm>
        </p:spPr>
        <p:txBody>
          <a:bodyPr/>
          <a:lstStyle/>
          <a:p>
            <a:r>
              <a:rPr lang="en-US" dirty="0" smtClean="0"/>
              <a:t>Latest trends in marketing information systems</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2848014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0"/>
            <a:ext cx="6400800" cy="1219200"/>
          </a:xfrm>
        </p:spPr>
        <p:txBody>
          <a:bodyPr>
            <a:normAutofit fontScale="90000"/>
          </a:bodyPr>
          <a:lstStyle/>
          <a:p>
            <a:r>
              <a:rPr lang="en-US" sz="4400" b="1" dirty="0" smtClean="0"/>
              <a:t>Marketing management</a:t>
            </a:r>
            <a:endParaRPr lang="en-US" sz="4400" b="1" dirty="0"/>
          </a:p>
        </p:txBody>
      </p:sp>
      <p:sp>
        <p:nvSpPr>
          <p:cNvPr id="3" name="Footer Placeholder 2"/>
          <p:cNvSpPr>
            <a:spLocks noGrp="1"/>
          </p:cNvSpPr>
          <p:nvPr>
            <p:ph type="ftr" sz="quarter" idx="12"/>
          </p:nvPr>
        </p:nvSpPr>
        <p:spPr/>
        <p:txBody>
          <a:bodyPr/>
          <a:lstStyle/>
          <a:p>
            <a:r>
              <a:rPr lang="en-US" smtClean="0"/>
              <a:t>Prof Ganesh Shinde - PHiMSR</a:t>
            </a:r>
            <a:endParaRPr lang="en-US"/>
          </a:p>
        </p:txBody>
      </p:sp>
      <p:graphicFrame>
        <p:nvGraphicFramePr>
          <p:cNvPr id="4" name="Diagram 3"/>
          <p:cNvGraphicFramePr/>
          <p:nvPr>
            <p:extLst>
              <p:ext uri="{D42A27DB-BD31-4B8C-83A1-F6EECF244321}">
                <p14:modId xmlns:p14="http://schemas.microsoft.com/office/powerpoint/2010/main" val="3385499852"/>
              </p:ext>
            </p:extLst>
          </p:nvPr>
        </p:nvGraphicFramePr>
        <p:xfrm>
          <a:off x="2895600" y="4343400"/>
          <a:ext cx="3276600" cy="111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514600" y="5486400"/>
            <a:ext cx="3886200" cy="461665"/>
          </a:xfrm>
          <a:prstGeom prst="rect">
            <a:avLst/>
          </a:prstGeom>
          <a:noFill/>
        </p:spPr>
        <p:txBody>
          <a:bodyPr wrap="square" rtlCol="0">
            <a:spAutoFit/>
          </a:bodyPr>
          <a:lstStyle/>
          <a:p>
            <a:pPr algn="ctr"/>
            <a:r>
              <a:rPr lang="en-US" sz="2400" b="1" dirty="0" smtClean="0"/>
              <a:t>Marketing Research </a:t>
            </a:r>
            <a:endParaRPr lang="en-US" sz="2400" b="1" dirty="0"/>
          </a:p>
        </p:txBody>
      </p:sp>
    </p:spTree>
    <p:extLst>
      <p:ext uri="{BB962C8B-B14F-4D97-AF65-F5344CB8AC3E}">
        <p14:creationId xmlns:p14="http://schemas.microsoft.com/office/powerpoint/2010/main" val="3068860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2400" y="1371599"/>
            <a:ext cx="8839200" cy="5114925"/>
          </a:xfrm>
        </p:spPr>
        <p:txBody>
          <a:bodyPr/>
          <a:lstStyle/>
          <a:p>
            <a:pPr marL="342900" indent="-342900" algn="l">
              <a:buFont typeface="Wingdings" panose="05000000000000000000" pitchFamily="2" charset="2"/>
              <a:buChar char="v"/>
            </a:pPr>
            <a:r>
              <a:rPr lang="en-US" dirty="0" smtClean="0"/>
              <a:t>What is Marketing research?</a:t>
            </a:r>
          </a:p>
          <a:p>
            <a:pPr algn="l"/>
            <a:r>
              <a:rPr lang="en-US" dirty="0" smtClean="0"/>
              <a:t>       </a:t>
            </a:r>
            <a:r>
              <a:rPr lang="en-US" sz="1600" i="1" dirty="0" smtClean="0"/>
              <a:t>Marketing research is the study of </a:t>
            </a:r>
            <a:r>
              <a:rPr lang="en-US" sz="1600" i="1" u="sng" dirty="0" smtClean="0"/>
              <a:t>marketing problems</a:t>
            </a:r>
            <a:r>
              <a:rPr lang="en-US" sz="1600" i="1" dirty="0" smtClean="0"/>
              <a:t>, </a:t>
            </a:r>
            <a:r>
              <a:rPr lang="en-US" sz="1600" i="1" u="sng" dirty="0" smtClean="0"/>
              <a:t>techniques</a:t>
            </a:r>
            <a:r>
              <a:rPr lang="en-US" sz="1600" i="1" dirty="0" smtClean="0"/>
              <a:t> and   other aspects of </a:t>
            </a:r>
            <a:r>
              <a:rPr lang="en-US" sz="1600" i="1" u="sng" dirty="0" smtClean="0"/>
              <a:t>marketing related decision-making </a:t>
            </a:r>
            <a:r>
              <a:rPr lang="en-US" sz="1600" i="1" dirty="0" smtClean="0"/>
              <a:t>and their implementation.</a:t>
            </a:r>
            <a:endParaRPr lang="en-US" i="1" dirty="0" smtClean="0"/>
          </a:p>
          <a:p>
            <a:pPr algn="l"/>
            <a:endParaRPr lang="en-US" dirty="0" smtClean="0"/>
          </a:p>
          <a:p>
            <a:pPr marL="342900" indent="-342900" algn="l">
              <a:buFont typeface="Wingdings" panose="05000000000000000000" pitchFamily="2" charset="2"/>
              <a:buChar char="v"/>
            </a:pPr>
            <a:endParaRPr lang="en-US" dirty="0" smtClean="0"/>
          </a:p>
          <a:p>
            <a:pPr algn="l"/>
            <a:endParaRPr lang="en-US" dirty="0"/>
          </a:p>
        </p:txBody>
      </p:sp>
      <p:sp>
        <p:nvSpPr>
          <p:cNvPr id="3" name="Title 2"/>
          <p:cNvSpPr>
            <a:spLocks noGrp="1"/>
          </p:cNvSpPr>
          <p:nvPr>
            <p:ph type="title"/>
          </p:nvPr>
        </p:nvSpPr>
        <p:spPr>
          <a:xfrm>
            <a:off x="2514600" y="304800"/>
            <a:ext cx="4114800" cy="701040"/>
          </a:xfrm>
        </p:spPr>
        <p:txBody>
          <a:bodyPr/>
          <a:lstStyle/>
          <a:p>
            <a:r>
              <a:rPr lang="en-US" dirty="0" smtClean="0"/>
              <a:t>MARKETING RESEARCH</a:t>
            </a:r>
            <a:endParaRPr lang="en-US" dirty="0"/>
          </a:p>
        </p:txBody>
      </p:sp>
      <p:sp>
        <p:nvSpPr>
          <p:cNvPr id="4" name="Footer Placeholder 3"/>
          <p:cNvSpPr>
            <a:spLocks noGrp="1"/>
          </p:cNvSpPr>
          <p:nvPr>
            <p:ph type="ftr" sz="quarter" idx="16"/>
          </p:nvPr>
        </p:nvSpPr>
        <p:spPr/>
        <p:txBody>
          <a:bodyPr/>
          <a:lstStyle/>
          <a:p>
            <a:r>
              <a:rPr lang="en-US" smtClean="0"/>
              <a:t>Prof Ganesh Shinde - PHiMSR</a:t>
            </a:r>
            <a:endParaRPr lang="en-US"/>
          </a:p>
        </p:txBody>
      </p:sp>
      <p:graphicFrame>
        <p:nvGraphicFramePr>
          <p:cNvPr id="5" name="Diagram 4"/>
          <p:cNvGraphicFramePr/>
          <p:nvPr>
            <p:extLst>
              <p:ext uri="{D42A27DB-BD31-4B8C-83A1-F6EECF244321}">
                <p14:modId xmlns:p14="http://schemas.microsoft.com/office/powerpoint/2010/main" val="2826678315"/>
              </p:ext>
            </p:extLst>
          </p:nvPr>
        </p:nvGraphicFramePr>
        <p:xfrm>
          <a:off x="152400" y="1397000"/>
          <a:ext cx="8915400" cy="264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62000" y="3200400"/>
            <a:ext cx="1143000" cy="369332"/>
          </a:xfrm>
          <a:prstGeom prst="rect">
            <a:avLst/>
          </a:prstGeom>
          <a:noFill/>
        </p:spPr>
        <p:txBody>
          <a:bodyPr wrap="square" rtlCol="0">
            <a:spAutoFit/>
          </a:bodyPr>
          <a:lstStyle/>
          <a:p>
            <a:r>
              <a:rPr lang="en-US" dirty="0" smtClean="0"/>
              <a:t>Gathering</a:t>
            </a:r>
            <a:endParaRPr lang="en-US" dirty="0"/>
          </a:p>
        </p:txBody>
      </p:sp>
      <p:sp>
        <p:nvSpPr>
          <p:cNvPr id="7" name="TextBox 6"/>
          <p:cNvSpPr txBox="1"/>
          <p:nvPr/>
        </p:nvSpPr>
        <p:spPr>
          <a:xfrm>
            <a:off x="2362200" y="3200400"/>
            <a:ext cx="1219200" cy="369332"/>
          </a:xfrm>
          <a:prstGeom prst="rect">
            <a:avLst/>
          </a:prstGeom>
          <a:noFill/>
        </p:spPr>
        <p:txBody>
          <a:bodyPr wrap="square" rtlCol="0">
            <a:spAutoFit/>
          </a:bodyPr>
          <a:lstStyle/>
          <a:p>
            <a:r>
              <a:rPr lang="en-US" dirty="0" smtClean="0"/>
              <a:t>Processing</a:t>
            </a:r>
            <a:endParaRPr lang="en-US" dirty="0"/>
          </a:p>
        </p:txBody>
      </p:sp>
      <p:sp>
        <p:nvSpPr>
          <p:cNvPr id="8" name="TextBox 7"/>
          <p:cNvSpPr txBox="1"/>
          <p:nvPr/>
        </p:nvSpPr>
        <p:spPr>
          <a:xfrm>
            <a:off x="3962400" y="3200400"/>
            <a:ext cx="1295400" cy="369332"/>
          </a:xfrm>
          <a:prstGeom prst="rect">
            <a:avLst/>
          </a:prstGeom>
          <a:noFill/>
        </p:spPr>
        <p:txBody>
          <a:bodyPr wrap="square" rtlCol="0">
            <a:spAutoFit/>
          </a:bodyPr>
          <a:lstStyle/>
          <a:p>
            <a:pPr algn="ctr"/>
            <a:r>
              <a:rPr lang="en-US" dirty="0" smtClean="0"/>
              <a:t>Analysis</a:t>
            </a:r>
            <a:endParaRPr lang="en-US" dirty="0"/>
          </a:p>
        </p:txBody>
      </p:sp>
      <p:sp>
        <p:nvSpPr>
          <p:cNvPr id="9" name="TextBox 8"/>
          <p:cNvSpPr txBox="1"/>
          <p:nvPr/>
        </p:nvSpPr>
        <p:spPr>
          <a:xfrm>
            <a:off x="5638800" y="3200400"/>
            <a:ext cx="1219200" cy="369332"/>
          </a:xfrm>
          <a:prstGeom prst="rect">
            <a:avLst/>
          </a:prstGeom>
          <a:noFill/>
        </p:spPr>
        <p:txBody>
          <a:bodyPr wrap="square" rtlCol="0">
            <a:spAutoFit/>
          </a:bodyPr>
          <a:lstStyle/>
          <a:p>
            <a:pPr algn="ctr"/>
            <a:r>
              <a:rPr lang="en-US" dirty="0" smtClean="0"/>
              <a:t>Storage</a:t>
            </a:r>
            <a:endParaRPr lang="en-US" dirty="0"/>
          </a:p>
        </p:txBody>
      </p:sp>
      <p:sp>
        <p:nvSpPr>
          <p:cNvPr id="10" name="TextBox 9"/>
          <p:cNvSpPr txBox="1"/>
          <p:nvPr/>
        </p:nvSpPr>
        <p:spPr>
          <a:xfrm>
            <a:off x="7239000" y="3200400"/>
            <a:ext cx="1295400" cy="523220"/>
          </a:xfrm>
          <a:prstGeom prst="rect">
            <a:avLst/>
          </a:prstGeom>
          <a:noFill/>
        </p:spPr>
        <p:txBody>
          <a:bodyPr wrap="square" rtlCol="0">
            <a:spAutoFit/>
          </a:bodyPr>
          <a:lstStyle/>
          <a:p>
            <a:r>
              <a:rPr lang="en-US" sz="1400" dirty="0" smtClean="0"/>
              <a:t>Dissemination of Information</a:t>
            </a:r>
            <a:endParaRPr lang="en-US" sz="1400" dirty="0"/>
          </a:p>
        </p:txBody>
      </p:sp>
      <p:sp>
        <p:nvSpPr>
          <p:cNvPr id="11" name="Curved Left Arrow 10"/>
          <p:cNvSpPr/>
          <p:nvPr/>
        </p:nvSpPr>
        <p:spPr>
          <a:xfrm>
            <a:off x="7696200" y="3922633"/>
            <a:ext cx="533400" cy="1106567"/>
          </a:xfrm>
          <a:prstGeom prst="curved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2" name="Rounded Rectangle 11"/>
          <p:cNvSpPr/>
          <p:nvPr/>
        </p:nvSpPr>
        <p:spPr>
          <a:xfrm>
            <a:off x="5257800" y="4648200"/>
            <a:ext cx="2286000" cy="838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TextBox 12"/>
          <p:cNvSpPr txBox="1"/>
          <p:nvPr/>
        </p:nvSpPr>
        <p:spPr>
          <a:xfrm>
            <a:off x="5410200" y="4800600"/>
            <a:ext cx="2057400" cy="646331"/>
          </a:xfrm>
          <a:prstGeom prst="rect">
            <a:avLst/>
          </a:prstGeom>
          <a:noFill/>
        </p:spPr>
        <p:txBody>
          <a:bodyPr wrap="square" rtlCol="0">
            <a:spAutoFit/>
          </a:bodyPr>
          <a:lstStyle/>
          <a:p>
            <a:pPr algn="ctr"/>
            <a:r>
              <a:rPr lang="en-US" dirty="0" smtClean="0"/>
              <a:t>Improve decision making </a:t>
            </a:r>
            <a:endParaRPr lang="en-US" dirty="0"/>
          </a:p>
        </p:txBody>
      </p:sp>
      <p:graphicFrame>
        <p:nvGraphicFramePr>
          <p:cNvPr id="15" name="Diagram 14"/>
          <p:cNvGraphicFramePr/>
          <p:nvPr>
            <p:extLst>
              <p:ext uri="{D42A27DB-BD31-4B8C-83A1-F6EECF244321}">
                <p14:modId xmlns:p14="http://schemas.microsoft.com/office/powerpoint/2010/main" val="364234168"/>
              </p:ext>
            </p:extLst>
          </p:nvPr>
        </p:nvGraphicFramePr>
        <p:xfrm>
          <a:off x="457200" y="4267200"/>
          <a:ext cx="4191000" cy="2717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8" name="Curved Right Arrow 17"/>
          <p:cNvSpPr/>
          <p:nvPr/>
        </p:nvSpPr>
        <p:spPr>
          <a:xfrm rot="10800000">
            <a:off x="3329247" y="4475916"/>
            <a:ext cx="236913" cy="704165"/>
          </a:xfrm>
          <a:prstGeom prst="curv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9" name="Curved Right Arrow 18"/>
          <p:cNvSpPr/>
          <p:nvPr/>
        </p:nvSpPr>
        <p:spPr>
          <a:xfrm>
            <a:off x="1622367" y="4475916"/>
            <a:ext cx="236913" cy="704165"/>
          </a:xfrm>
          <a:prstGeom prst="curv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20" name="TextBox 19"/>
          <p:cNvSpPr txBox="1"/>
          <p:nvPr/>
        </p:nvSpPr>
        <p:spPr>
          <a:xfrm>
            <a:off x="1981200" y="4658721"/>
            <a:ext cx="1195646" cy="338554"/>
          </a:xfrm>
          <a:prstGeom prst="rect">
            <a:avLst/>
          </a:prstGeom>
          <a:noFill/>
        </p:spPr>
        <p:txBody>
          <a:bodyPr wrap="square" rtlCol="0">
            <a:spAutoFit/>
          </a:bodyPr>
          <a:lstStyle/>
          <a:p>
            <a:r>
              <a:rPr lang="en-US" sz="1600" dirty="0" smtClean="0"/>
              <a:t>Information</a:t>
            </a:r>
            <a:endParaRPr lang="en-US" sz="1600" dirty="0"/>
          </a:p>
        </p:txBody>
      </p:sp>
    </p:spTree>
    <p:extLst>
      <p:ext uri="{BB962C8B-B14F-4D97-AF65-F5344CB8AC3E}">
        <p14:creationId xmlns:p14="http://schemas.microsoft.com/office/powerpoint/2010/main" val="391399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447801"/>
            <a:ext cx="8686800" cy="5038724"/>
          </a:xfrm>
        </p:spPr>
        <p:txBody>
          <a:bodyPr>
            <a:noAutofit/>
          </a:bodyPr>
          <a:lstStyle/>
          <a:p>
            <a:pPr marL="342900" indent="-342900" algn="l">
              <a:buFont typeface="Wingdings" panose="05000000000000000000" pitchFamily="2" charset="2"/>
              <a:buChar char="v"/>
            </a:pPr>
            <a:r>
              <a:rPr lang="en-US" sz="2400" dirty="0" smtClean="0"/>
              <a:t>Why is it important? </a:t>
            </a:r>
          </a:p>
          <a:p>
            <a:pPr algn="l"/>
            <a:r>
              <a:rPr lang="en-US" sz="1600" i="1" dirty="0"/>
              <a:t> </a:t>
            </a:r>
            <a:r>
              <a:rPr lang="en-US" sz="1600" i="1" dirty="0" smtClean="0"/>
              <a:t>- Sellers’ to buyers’ market -&gt; right product – right person – right place – right price. </a:t>
            </a:r>
            <a:endParaRPr lang="en-US" sz="1600" i="1" dirty="0"/>
          </a:p>
          <a:p>
            <a:pPr marL="285750" indent="-285750" algn="l">
              <a:buFontTx/>
              <a:buChar char="-"/>
            </a:pPr>
            <a:r>
              <a:rPr lang="en-US" sz="1600" i="1" dirty="0" smtClean="0"/>
              <a:t>Customer satisfaction</a:t>
            </a:r>
          </a:p>
          <a:p>
            <a:pPr algn="l"/>
            <a:endParaRPr lang="en-US" sz="1600" i="1" dirty="0" smtClean="0"/>
          </a:p>
          <a:p>
            <a:pPr algn="l"/>
            <a:r>
              <a:rPr lang="en-US" sz="1600" dirty="0" smtClean="0"/>
              <a:t>Objectives of Marketing Research </a:t>
            </a:r>
          </a:p>
          <a:p>
            <a:pPr marL="342900" indent="-342900" algn="l">
              <a:buAutoNum type="arabicParenR"/>
            </a:pPr>
            <a:r>
              <a:rPr lang="en-US" sz="1600" i="1" dirty="0" smtClean="0"/>
              <a:t>To understand why customers buy a particular product</a:t>
            </a:r>
          </a:p>
          <a:p>
            <a:pPr marL="342900" indent="-342900" algn="l">
              <a:buAutoNum type="arabicParenR"/>
            </a:pPr>
            <a:r>
              <a:rPr lang="en-US" sz="1600" i="1" dirty="0" smtClean="0"/>
              <a:t>To know the marketing opportunities</a:t>
            </a:r>
          </a:p>
          <a:p>
            <a:pPr marL="342900" indent="-342900" algn="l">
              <a:buAutoNum type="arabicParenR"/>
            </a:pPr>
            <a:r>
              <a:rPr lang="en-US" sz="1600" i="1" dirty="0" smtClean="0"/>
              <a:t>To understand marketing problems</a:t>
            </a:r>
          </a:p>
          <a:p>
            <a:pPr marL="342900" indent="-342900" algn="l">
              <a:buAutoNum type="arabicParenR"/>
            </a:pPr>
            <a:r>
              <a:rPr lang="en-US" sz="1600" i="1" dirty="0" smtClean="0"/>
              <a:t>To help in the selection of a right course of action</a:t>
            </a:r>
          </a:p>
          <a:p>
            <a:pPr marL="342900" indent="-342900" algn="l">
              <a:buAutoNum type="arabicParenR"/>
            </a:pPr>
            <a:r>
              <a:rPr lang="en-US" sz="1600" i="1" dirty="0" smtClean="0"/>
              <a:t>To know about customer acceptance of the product</a:t>
            </a:r>
          </a:p>
          <a:p>
            <a:pPr marL="342900" indent="-342900" algn="l">
              <a:buAutoNum type="arabicParenR"/>
            </a:pPr>
            <a:r>
              <a:rPr lang="en-US" sz="1600" i="1" dirty="0" smtClean="0"/>
              <a:t>To understand the distribution network of the product</a:t>
            </a:r>
          </a:p>
          <a:p>
            <a:pPr marL="342900" indent="-342900" algn="l">
              <a:buAutoNum type="arabicParenR"/>
            </a:pPr>
            <a:r>
              <a:rPr lang="en-US" sz="1600" i="1" dirty="0" smtClean="0"/>
              <a:t>To forecast the probable volume of the future sales</a:t>
            </a:r>
          </a:p>
          <a:p>
            <a:pPr marL="342900" indent="-342900" algn="l">
              <a:buAutoNum type="arabicParenR"/>
            </a:pPr>
            <a:r>
              <a:rPr lang="en-US" sz="1600" i="1" dirty="0" smtClean="0"/>
              <a:t>To forecast the expected market share</a:t>
            </a:r>
          </a:p>
          <a:p>
            <a:pPr marL="342900" indent="-342900" algn="l">
              <a:buAutoNum type="arabicParenR"/>
            </a:pPr>
            <a:r>
              <a:rPr lang="en-US" sz="1600" i="1" dirty="0" smtClean="0"/>
              <a:t>To assess competitive strengths and policies</a:t>
            </a:r>
            <a:endParaRPr lang="en-US" sz="1600" i="1" dirty="0"/>
          </a:p>
        </p:txBody>
      </p:sp>
      <p:sp>
        <p:nvSpPr>
          <p:cNvPr id="3" name="Title 2"/>
          <p:cNvSpPr>
            <a:spLocks noGrp="1"/>
          </p:cNvSpPr>
          <p:nvPr>
            <p:ph type="title"/>
          </p:nvPr>
        </p:nvSpPr>
        <p:spPr>
          <a:xfrm>
            <a:off x="1257300" y="304800"/>
            <a:ext cx="6629400" cy="701040"/>
          </a:xfrm>
        </p:spPr>
        <p:txBody>
          <a:bodyPr/>
          <a:lstStyle/>
          <a:p>
            <a:r>
              <a:rPr lang="en-US" dirty="0" smtClean="0"/>
              <a:t>MARKETING RESEARCH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9862187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25861</TotalTime>
  <Words>1416</Words>
  <Application>Microsoft Office PowerPoint</Application>
  <PresentationFormat>On-screen Show (4:3)</PresentationFormat>
  <Paragraphs>266</Paragraphs>
  <Slides>18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Cambria</vt:lpstr>
      <vt:lpstr>Courier New</vt:lpstr>
      <vt:lpstr>Tahoma</vt:lpstr>
      <vt:lpstr>Tunga</vt:lpstr>
      <vt:lpstr>Wingdings</vt:lpstr>
      <vt:lpstr>BlackTie</vt:lpstr>
      <vt:lpstr>Marketing management</vt:lpstr>
      <vt:lpstr>MARKETING INFORMATION SYSTEM {MKIS} </vt:lpstr>
      <vt:lpstr>MARKETING INFORMATION SYSTEM {MKIS} </vt:lpstr>
      <vt:lpstr>MARKETING INFORMATION SYSTEM {MKIS}</vt:lpstr>
      <vt:lpstr>MARKETING INFORMATION SYSTEM {MKIS}</vt:lpstr>
      <vt:lpstr>Latest trends in marketing information systems</vt:lpstr>
      <vt:lpstr>Marketing management</vt:lpstr>
      <vt:lpstr>MARKETING RESEARCH</vt:lpstr>
      <vt:lpstr>MARKETING RESEARCH </vt:lpstr>
      <vt:lpstr>MARKETING RESEARCH </vt:lpstr>
      <vt:lpstr>MARKETING RESEARCH </vt:lpstr>
      <vt:lpstr>MARKETING RESEARCH </vt:lpstr>
      <vt:lpstr>MARKETING RESEARCH </vt:lpstr>
      <vt:lpstr>MARKETING RESEARCH </vt:lpstr>
      <vt:lpstr>MARKETING RESEARCH </vt:lpstr>
      <vt:lpstr>MARKETING RESEARCH </vt:lpstr>
      <vt:lpstr>MARKETING RESEARCH </vt:lpstr>
      <vt:lpstr>MARKETING RESEARCH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management</dc:title>
  <dc:creator>Administrator</dc:creator>
  <cp:lastModifiedBy>Microsoft account</cp:lastModifiedBy>
  <cp:revision>159</cp:revision>
  <dcterms:created xsi:type="dcterms:W3CDTF">2024-01-04T06:30:09Z</dcterms:created>
  <dcterms:modified xsi:type="dcterms:W3CDTF">2024-02-29T10:05:40Z</dcterms:modified>
</cp:coreProperties>
</file>