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autoCompressPictures="0">
  <p:sldMasterIdLst>
    <p:sldMasterId id="2147483658" r:id="rId1"/>
  </p:sldMasterIdLst>
  <p:notesMasterIdLst>
    <p:notesMasterId r:id="rId16"/>
  </p:notesMasterIdLst>
  <p:sldIdLst>
    <p:sldId id="256" r:id="rId2"/>
    <p:sldId id="286" r:id="rId3"/>
    <p:sldId id="344" r:id="rId4"/>
    <p:sldId id="310" r:id="rId5"/>
    <p:sldId id="376" r:id="rId6"/>
    <p:sldId id="312" r:id="rId7"/>
    <p:sldId id="332" r:id="rId8"/>
    <p:sldId id="329" r:id="rId9"/>
    <p:sldId id="333" r:id="rId10"/>
    <p:sldId id="334" r:id="rId11"/>
    <p:sldId id="335" r:id="rId12"/>
    <p:sldId id="336" r:id="rId13"/>
    <p:sldId id="337" r:id="rId14"/>
    <p:sldId id="343" r:id="rId15"/>
  </p:sldIdLst>
  <p:sldSz cx="9144000" cy="5143500" type="screen16x9"/>
  <p:notesSz cx="6858000" cy="9144000"/>
  <p:embeddedFontLst>
    <p:embeddedFont>
      <p:font typeface="Patrick Hand SC" pitchFamily="2" charset="77"/>
      <p:regular r:id="rId17"/>
    </p:embeddedFont>
    <p:embeddedFont>
      <p:font typeface="Sniglet" pitchFamily="82" charset="0"/>
      <p:regular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28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8D2B88-080D-4F84-98DE-DCF927855ECA}">
  <a:tblStyle styleId="{5C8D2B88-080D-4F84-98DE-DCF927855EC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18"/>
    <p:restoredTop sz="94351"/>
  </p:normalViewPr>
  <p:slideViewPr>
    <p:cSldViewPr snapToGrid="0" snapToObjects="1">
      <p:cViewPr varScale="1">
        <p:scale>
          <a:sx n="101" d="100"/>
          <a:sy n="101" d="100"/>
        </p:scale>
        <p:origin x="44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41553C-9B4F-B641-90EE-6553522C3BA5}" type="doc">
      <dgm:prSet loTypeId="urn:microsoft.com/office/officeart/2005/8/layout/StepDownProcess" loCatId="" qsTypeId="urn:microsoft.com/office/officeart/2005/8/quickstyle/simple1" qsCatId="simple" csTypeId="urn:microsoft.com/office/officeart/2005/8/colors/colorful5" csCatId="colorful" phldr="1"/>
      <dgm:spPr/>
    </dgm:pt>
    <dgm:pt modelId="{F0C95FE6-4663-3348-9D24-A917F198E1CF}">
      <dgm:prSet phldrT="[Text]" custT="1"/>
      <dgm:spPr/>
      <dgm:t>
        <a:bodyPr/>
        <a:lstStyle/>
        <a:p>
          <a:r>
            <a:rPr lang="en-US" sz="1200" b="1" dirty="0">
              <a:solidFill>
                <a:schemeClr val="tx1">
                  <a:lumMod val="50000"/>
                </a:schemeClr>
              </a:solidFill>
            </a:rPr>
            <a:t>Characterization</a:t>
          </a:r>
          <a:endParaRPr lang="en-US" sz="1050" b="1" dirty="0">
            <a:solidFill>
              <a:schemeClr val="tx1">
                <a:lumMod val="50000"/>
              </a:schemeClr>
            </a:solidFill>
          </a:endParaRPr>
        </a:p>
      </dgm:t>
    </dgm:pt>
    <dgm:pt modelId="{96556CC8-F4AD-614C-8814-F8E1D1C343A5}" type="parTrans" cxnId="{8895A3A8-7A9C-C947-B4E1-2569BB4FCF6B}">
      <dgm:prSet/>
      <dgm:spPr/>
      <dgm:t>
        <a:bodyPr/>
        <a:lstStyle/>
        <a:p>
          <a:endParaRPr lang="en-US" b="1">
            <a:solidFill>
              <a:schemeClr val="tx1">
                <a:lumMod val="50000"/>
              </a:schemeClr>
            </a:solidFill>
          </a:endParaRPr>
        </a:p>
      </dgm:t>
    </dgm:pt>
    <dgm:pt modelId="{4BDE3FE0-9394-1647-B0D8-50E073C25221}" type="sibTrans" cxnId="{8895A3A8-7A9C-C947-B4E1-2569BB4FCF6B}">
      <dgm:prSet/>
      <dgm:spPr/>
      <dgm:t>
        <a:bodyPr/>
        <a:lstStyle/>
        <a:p>
          <a:endParaRPr lang="en-US" b="1">
            <a:solidFill>
              <a:schemeClr val="tx1">
                <a:lumMod val="50000"/>
              </a:schemeClr>
            </a:solidFill>
          </a:endParaRPr>
        </a:p>
      </dgm:t>
    </dgm:pt>
    <dgm:pt modelId="{787B391C-3CAF-6E48-9F67-93A3DEA3BB1A}">
      <dgm:prSet phldrT="[Text]" custT="1"/>
      <dgm:spPr/>
      <dgm:t>
        <a:bodyPr/>
        <a:lstStyle/>
        <a:p>
          <a:r>
            <a:rPr lang="en-US" sz="1200" b="1" dirty="0">
              <a:solidFill>
                <a:schemeClr val="tx1">
                  <a:lumMod val="50000"/>
                </a:schemeClr>
              </a:solidFill>
            </a:rPr>
            <a:t>Organization</a:t>
          </a:r>
        </a:p>
      </dgm:t>
    </dgm:pt>
    <dgm:pt modelId="{2FC98613-5B13-634B-AB6F-19C16D6FE293}" type="parTrans" cxnId="{4010BEB0-0694-DF4D-807B-13EAFA2733BB}">
      <dgm:prSet/>
      <dgm:spPr/>
      <dgm:t>
        <a:bodyPr/>
        <a:lstStyle/>
        <a:p>
          <a:endParaRPr lang="en-US" b="1">
            <a:solidFill>
              <a:schemeClr val="tx1">
                <a:lumMod val="50000"/>
              </a:schemeClr>
            </a:solidFill>
          </a:endParaRPr>
        </a:p>
      </dgm:t>
    </dgm:pt>
    <dgm:pt modelId="{242FA84C-7F7F-7C4B-AD62-05CFAC7CEB9B}" type="sibTrans" cxnId="{4010BEB0-0694-DF4D-807B-13EAFA2733BB}">
      <dgm:prSet/>
      <dgm:spPr/>
      <dgm:t>
        <a:bodyPr/>
        <a:lstStyle/>
        <a:p>
          <a:endParaRPr lang="en-US" b="1">
            <a:solidFill>
              <a:schemeClr val="tx1">
                <a:lumMod val="50000"/>
              </a:schemeClr>
            </a:solidFill>
          </a:endParaRPr>
        </a:p>
      </dgm:t>
    </dgm:pt>
    <dgm:pt modelId="{C2193370-77B3-BE49-8611-A20AE621C5D7}">
      <dgm:prSet phldrT="[Text]" custT="1"/>
      <dgm:spPr/>
      <dgm:t>
        <a:bodyPr/>
        <a:lstStyle/>
        <a:p>
          <a:r>
            <a:rPr lang="en-US" sz="1200" b="1" dirty="0">
              <a:solidFill>
                <a:schemeClr val="tx1">
                  <a:lumMod val="50000"/>
                </a:schemeClr>
              </a:solidFill>
            </a:rPr>
            <a:t>Valuating</a:t>
          </a:r>
        </a:p>
      </dgm:t>
    </dgm:pt>
    <dgm:pt modelId="{2E8C1DEB-91E3-A347-A94F-BE5F827C9E16}" type="parTrans" cxnId="{BCA7A247-BE40-464A-B520-41B0F35AF9B6}">
      <dgm:prSet/>
      <dgm:spPr/>
      <dgm:t>
        <a:bodyPr/>
        <a:lstStyle/>
        <a:p>
          <a:endParaRPr lang="en-US" b="1">
            <a:solidFill>
              <a:schemeClr val="tx1">
                <a:lumMod val="50000"/>
              </a:schemeClr>
            </a:solidFill>
          </a:endParaRPr>
        </a:p>
      </dgm:t>
    </dgm:pt>
    <dgm:pt modelId="{25935908-4E4A-8A49-9C5E-DEE34F43C5F8}" type="sibTrans" cxnId="{BCA7A247-BE40-464A-B520-41B0F35AF9B6}">
      <dgm:prSet/>
      <dgm:spPr/>
      <dgm:t>
        <a:bodyPr/>
        <a:lstStyle/>
        <a:p>
          <a:endParaRPr lang="en-US" b="1">
            <a:solidFill>
              <a:schemeClr val="tx1">
                <a:lumMod val="50000"/>
              </a:schemeClr>
            </a:solidFill>
          </a:endParaRPr>
        </a:p>
      </dgm:t>
    </dgm:pt>
    <dgm:pt modelId="{688E1813-1CA7-5B4C-892B-CABA900E299D}">
      <dgm:prSet custT="1"/>
      <dgm:spPr/>
      <dgm:t>
        <a:bodyPr/>
        <a:lstStyle/>
        <a:p>
          <a:r>
            <a:rPr lang="en-US" sz="1200" b="1">
              <a:solidFill>
                <a:schemeClr val="tx1">
                  <a:lumMod val="50000"/>
                </a:schemeClr>
              </a:solidFill>
            </a:rPr>
            <a:t>Responding</a:t>
          </a:r>
          <a:endParaRPr lang="en-US" sz="1200" b="1" dirty="0">
            <a:solidFill>
              <a:schemeClr val="tx1">
                <a:lumMod val="50000"/>
              </a:schemeClr>
            </a:solidFill>
          </a:endParaRPr>
        </a:p>
      </dgm:t>
    </dgm:pt>
    <dgm:pt modelId="{B3CF1D6C-87EA-5D4E-8103-4F6682BF664A}" type="parTrans" cxnId="{63AE74AE-0416-534E-BF1E-8B009910B5B0}">
      <dgm:prSet/>
      <dgm:spPr/>
      <dgm:t>
        <a:bodyPr/>
        <a:lstStyle/>
        <a:p>
          <a:endParaRPr lang="en-US" b="1">
            <a:solidFill>
              <a:schemeClr val="tx1">
                <a:lumMod val="50000"/>
              </a:schemeClr>
            </a:solidFill>
          </a:endParaRPr>
        </a:p>
      </dgm:t>
    </dgm:pt>
    <dgm:pt modelId="{5ADC5B47-DDA7-5F42-AC71-48737C4ECF73}" type="sibTrans" cxnId="{63AE74AE-0416-534E-BF1E-8B009910B5B0}">
      <dgm:prSet/>
      <dgm:spPr/>
      <dgm:t>
        <a:bodyPr/>
        <a:lstStyle/>
        <a:p>
          <a:endParaRPr lang="en-US" b="1">
            <a:solidFill>
              <a:schemeClr val="tx1">
                <a:lumMod val="50000"/>
              </a:schemeClr>
            </a:solidFill>
          </a:endParaRPr>
        </a:p>
      </dgm:t>
    </dgm:pt>
    <dgm:pt modelId="{42FC8FF5-9B23-E34E-8CD6-293C55EBB80C}">
      <dgm:prSet custT="1"/>
      <dgm:spPr/>
      <dgm:t>
        <a:bodyPr/>
        <a:lstStyle/>
        <a:p>
          <a:r>
            <a:rPr lang="en-US" sz="1200" b="1" dirty="0">
              <a:solidFill>
                <a:schemeClr val="tx1">
                  <a:lumMod val="50000"/>
                </a:schemeClr>
              </a:solidFill>
            </a:rPr>
            <a:t>Receiving</a:t>
          </a:r>
          <a:endParaRPr lang="en-US" sz="1100" b="1" dirty="0">
            <a:solidFill>
              <a:schemeClr val="tx1">
                <a:lumMod val="50000"/>
              </a:schemeClr>
            </a:solidFill>
          </a:endParaRPr>
        </a:p>
      </dgm:t>
    </dgm:pt>
    <dgm:pt modelId="{0C774D61-AC07-9949-B070-99F1023FBA41}" type="parTrans" cxnId="{FD787EF6-3052-E049-BDA8-C79C01C0BCEC}">
      <dgm:prSet/>
      <dgm:spPr/>
      <dgm:t>
        <a:bodyPr/>
        <a:lstStyle/>
        <a:p>
          <a:endParaRPr lang="en-US" b="1">
            <a:solidFill>
              <a:schemeClr val="tx1">
                <a:lumMod val="50000"/>
              </a:schemeClr>
            </a:solidFill>
          </a:endParaRPr>
        </a:p>
      </dgm:t>
    </dgm:pt>
    <dgm:pt modelId="{4B24EBB9-A653-2A42-9FAF-F823A367B024}" type="sibTrans" cxnId="{FD787EF6-3052-E049-BDA8-C79C01C0BCEC}">
      <dgm:prSet/>
      <dgm:spPr/>
      <dgm:t>
        <a:bodyPr/>
        <a:lstStyle/>
        <a:p>
          <a:endParaRPr lang="en-US" b="1">
            <a:solidFill>
              <a:schemeClr val="tx1">
                <a:lumMod val="50000"/>
              </a:schemeClr>
            </a:solidFill>
          </a:endParaRPr>
        </a:p>
      </dgm:t>
    </dgm:pt>
    <dgm:pt modelId="{42288CB9-27A5-484B-AEA2-52127F71F656}">
      <dgm:prSet custT="1"/>
      <dgm:spPr/>
      <dgm:t>
        <a:bodyPr/>
        <a:lstStyle/>
        <a:p>
          <a:r>
            <a:rPr lang="en-US" sz="1200" b="1" dirty="0">
              <a:solidFill>
                <a:schemeClr val="tx1">
                  <a:lumMod val="50000"/>
                </a:schemeClr>
              </a:solidFill>
            </a:rPr>
            <a:t>Affective Domain</a:t>
          </a:r>
        </a:p>
      </dgm:t>
    </dgm:pt>
    <dgm:pt modelId="{661389FF-5EE2-6C48-9EEA-E06751E76BBF}" type="parTrans" cxnId="{87CD9503-66DD-5747-ACD0-E288B0233F7D}">
      <dgm:prSet/>
      <dgm:spPr/>
      <dgm:t>
        <a:bodyPr/>
        <a:lstStyle/>
        <a:p>
          <a:endParaRPr lang="en-US" b="1">
            <a:solidFill>
              <a:schemeClr val="tx1">
                <a:lumMod val="50000"/>
              </a:schemeClr>
            </a:solidFill>
          </a:endParaRPr>
        </a:p>
      </dgm:t>
    </dgm:pt>
    <dgm:pt modelId="{2954FD7B-E23F-6B4C-9EBF-C3DA293A0E96}" type="sibTrans" cxnId="{87CD9503-66DD-5747-ACD0-E288B0233F7D}">
      <dgm:prSet/>
      <dgm:spPr/>
      <dgm:t>
        <a:bodyPr/>
        <a:lstStyle/>
        <a:p>
          <a:endParaRPr lang="en-US" b="1">
            <a:solidFill>
              <a:schemeClr val="tx1">
                <a:lumMod val="50000"/>
              </a:schemeClr>
            </a:solidFill>
          </a:endParaRPr>
        </a:p>
      </dgm:t>
    </dgm:pt>
    <dgm:pt modelId="{CF62468C-FF50-6C45-A46C-5F1CCB08C591}" type="pres">
      <dgm:prSet presAssocID="{5541553C-9B4F-B641-90EE-6553522C3BA5}" presName="rootnode" presStyleCnt="0">
        <dgm:presLayoutVars>
          <dgm:chMax/>
          <dgm:chPref/>
          <dgm:dir/>
          <dgm:animLvl val="lvl"/>
        </dgm:presLayoutVars>
      </dgm:prSet>
      <dgm:spPr/>
    </dgm:pt>
    <dgm:pt modelId="{ADDE7AF5-5EFF-F047-B6E5-066B3308390E}" type="pres">
      <dgm:prSet presAssocID="{F0C95FE6-4663-3348-9D24-A917F198E1CF}" presName="composite" presStyleCnt="0"/>
      <dgm:spPr/>
    </dgm:pt>
    <dgm:pt modelId="{FCC63CCB-73D8-644D-8689-60B82750AFBD}" type="pres">
      <dgm:prSet presAssocID="{F0C95FE6-4663-3348-9D24-A917F198E1CF}" presName="bentUpArrow1" presStyleLbl="alignImgPlace1" presStyleIdx="0" presStyleCnt="5">
        <dgm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dgm:style>
      </dgm:prSet>
      <dgm:spPr>
        <a:ln>
          <a:headEnd type="none" w="med" len="med"/>
          <a:tailEnd type="none" w="med" len="med"/>
        </a:ln>
      </dgm:spPr>
    </dgm:pt>
    <dgm:pt modelId="{6094A86C-3E3E-2844-96B0-DBAA6C0E1B2D}" type="pres">
      <dgm:prSet presAssocID="{F0C95FE6-4663-3348-9D24-A917F198E1CF}" presName="ParentText" presStyleLbl="node1" presStyleIdx="0" presStyleCnt="6" custScaleX="174963">
        <dgm:presLayoutVars>
          <dgm:chMax val="1"/>
          <dgm:chPref val="1"/>
          <dgm:bulletEnabled val="1"/>
        </dgm:presLayoutVars>
      </dgm:prSet>
      <dgm:spPr/>
    </dgm:pt>
    <dgm:pt modelId="{A3CD4099-8142-6840-8CF7-A4EE5B9E6D84}" type="pres">
      <dgm:prSet presAssocID="{F0C95FE6-4663-3348-9D24-A917F198E1CF}" presName="ChildText" presStyleLbl="revTx" presStyleIdx="0" presStyleCnt="5">
        <dgm:presLayoutVars>
          <dgm:chMax val="0"/>
          <dgm:chPref val="0"/>
          <dgm:bulletEnabled val="1"/>
        </dgm:presLayoutVars>
      </dgm:prSet>
      <dgm:spPr/>
    </dgm:pt>
    <dgm:pt modelId="{00F7A479-4039-EC4E-8AF6-EB35520496FD}" type="pres">
      <dgm:prSet presAssocID="{4BDE3FE0-9394-1647-B0D8-50E073C25221}" presName="sibTrans" presStyleCnt="0"/>
      <dgm:spPr/>
    </dgm:pt>
    <dgm:pt modelId="{C9B91DF4-E807-DF4E-ABE7-23E2EEB0FFEA}" type="pres">
      <dgm:prSet presAssocID="{787B391C-3CAF-6E48-9F67-93A3DEA3BB1A}" presName="composite" presStyleCnt="0"/>
      <dgm:spPr/>
    </dgm:pt>
    <dgm:pt modelId="{B3BDF01F-8C4E-EF40-971F-73D11A1F6949}" type="pres">
      <dgm:prSet presAssocID="{787B391C-3CAF-6E48-9F67-93A3DEA3BB1A}" presName="bentUpArrow1" presStyleLbl="alignImgPlace1" presStyleIdx="1" presStyleCnt="5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</dgm:pt>
    <dgm:pt modelId="{BAD07FDD-5E4F-B14B-B9E4-868CA0DD0476}" type="pres">
      <dgm:prSet presAssocID="{787B391C-3CAF-6E48-9F67-93A3DEA3BB1A}" presName="ParentText" presStyleLbl="node1" presStyleIdx="1" presStyleCnt="6" custScaleX="140385" custLinFactNeighborX="10374">
        <dgm:presLayoutVars>
          <dgm:chMax val="1"/>
          <dgm:chPref val="1"/>
          <dgm:bulletEnabled val="1"/>
        </dgm:presLayoutVars>
      </dgm:prSet>
      <dgm:spPr/>
    </dgm:pt>
    <dgm:pt modelId="{8EC0ED98-6A8B-BE4E-ABBE-3BA7203E03E3}" type="pres">
      <dgm:prSet presAssocID="{787B391C-3CAF-6E48-9F67-93A3DEA3BB1A}" presName="ChildText" presStyleLbl="revTx" presStyleIdx="1" presStyleCnt="5">
        <dgm:presLayoutVars>
          <dgm:chMax val="0"/>
          <dgm:chPref val="0"/>
          <dgm:bulletEnabled val="1"/>
        </dgm:presLayoutVars>
      </dgm:prSet>
      <dgm:spPr/>
    </dgm:pt>
    <dgm:pt modelId="{83247FFF-2491-EB42-8F80-15D74E486944}" type="pres">
      <dgm:prSet presAssocID="{242FA84C-7F7F-7C4B-AD62-05CFAC7CEB9B}" presName="sibTrans" presStyleCnt="0"/>
      <dgm:spPr/>
    </dgm:pt>
    <dgm:pt modelId="{86C1DA59-209F-4F41-A85F-3258B5BF03DE}" type="pres">
      <dgm:prSet presAssocID="{C2193370-77B3-BE49-8611-A20AE621C5D7}" presName="composite" presStyleCnt="0"/>
      <dgm:spPr/>
    </dgm:pt>
    <dgm:pt modelId="{35177CDE-1D32-5143-8BCD-65E5865B1F05}" type="pres">
      <dgm:prSet presAssocID="{C2193370-77B3-BE49-8611-A20AE621C5D7}" presName="bentUpArrow1" presStyleLbl="alignImgPlace1" presStyleIdx="2" presStyleCnt="5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</dgm:pt>
    <dgm:pt modelId="{812DEE1E-4539-8F44-B3D3-B1BFABD43FAD}" type="pres">
      <dgm:prSet presAssocID="{C2193370-77B3-BE49-8611-A20AE621C5D7}" presName="ParentText" presStyleLbl="node1" presStyleIdx="2" presStyleCnt="6" custScaleX="135932">
        <dgm:presLayoutVars>
          <dgm:chMax val="1"/>
          <dgm:chPref val="1"/>
          <dgm:bulletEnabled val="1"/>
        </dgm:presLayoutVars>
      </dgm:prSet>
      <dgm:spPr/>
    </dgm:pt>
    <dgm:pt modelId="{E1FC49D9-C7E1-204A-9FA7-EFA9F06FFFCB}" type="pres">
      <dgm:prSet presAssocID="{C2193370-77B3-BE49-8611-A20AE621C5D7}" presName="ChildText" presStyleLbl="revTx" presStyleIdx="2" presStyleCnt="5">
        <dgm:presLayoutVars>
          <dgm:chMax val="0"/>
          <dgm:chPref val="0"/>
          <dgm:bulletEnabled val="1"/>
        </dgm:presLayoutVars>
      </dgm:prSet>
      <dgm:spPr/>
    </dgm:pt>
    <dgm:pt modelId="{531C28A4-6F6C-8940-BF26-BA1295A9B5AB}" type="pres">
      <dgm:prSet presAssocID="{25935908-4E4A-8A49-9C5E-DEE34F43C5F8}" presName="sibTrans" presStyleCnt="0"/>
      <dgm:spPr/>
    </dgm:pt>
    <dgm:pt modelId="{C1FA76AD-3D27-EB47-8092-C7FE6F94899C}" type="pres">
      <dgm:prSet presAssocID="{688E1813-1CA7-5B4C-892B-CABA900E299D}" presName="composite" presStyleCnt="0"/>
      <dgm:spPr/>
    </dgm:pt>
    <dgm:pt modelId="{C7CAB8D9-093A-874C-A67C-81025BBBC696}" type="pres">
      <dgm:prSet presAssocID="{688E1813-1CA7-5B4C-892B-CABA900E299D}" presName="bentUpArrow1" presStyleLbl="alignImgPlace1" presStyleIdx="3" presStyleCnt="5">
        <dgm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dgm:style>
      </dgm:prSet>
      <dgm:spPr/>
    </dgm:pt>
    <dgm:pt modelId="{289D396B-55CE-B049-8977-055CD77972A6}" type="pres">
      <dgm:prSet presAssocID="{688E1813-1CA7-5B4C-892B-CABA900E299D}" presName="ParentText" presStyleLbl="node1" presStyleIdx="3" presStyleCnt="6" custScaleX="137335">
        <dgm:presLayoutVars>
          <dgm:chMax val="1"/>
          <dgm:chPref val="1"/>
          <dgm:bulletEnabled val="1"/>
        </dgm:presLayoutVars>
      </dgm:prSet>
      <dgm:spPr/>
    </dgm:pt>
    <dgm:pt modelId="{51D6BF68-ACBB-9A4C-A9D4-65B3A6A85553}" type="pres">
      <dgm:prSet presAssocID="{688E1813-1CA7-5B4C-892B-CABA900E299D}" presName="ChildText" presStyleLbl="revTx" presStyleIdx="3" presStyleCnt="5">
        <dgm:presLayoutVars>
          <dgm:chMax val="0"/>
          <dgm:chPref val="0"/>
          <dgm:bulletEnabled val="1"/>
        </dgm:presLayoutVars>
      </dgm:prSet>
      <dgm:spPr/>
    </dgm:pt>
    <dgm:pt modelId="{7A7BFC69-2EE8-6A41-BCEE-349F73ADA20C}" type="pres">
      <dgm:prSet presAssocID="{5ADC5B47-DDA7-5F42-AC71-48737C4ECF73}" presName="sibTrans" presStyleCnt="0"/>
      <dgm:spPr/>
    </dgm:pt>
    <dgm:pt modelId="{6CF08D79-23FA-BF4B-8FA0-D526CDD7FFBB}" type="pres">
      <dgm:prSet presAssocID="{42FC8FF5-9B23-E34E-8CD6-293C55EBB80C}" presName="composite" presStyleCnt="0"/>
      <dgm:spPr/>
    </dgm:pt>
    <dgm:pt modelId="{9FC610D9-80DD-3945-ACAD-68957AB5D3AC}" type="pres">
      <dgm:prSet presAssocID="{42FC8FF5-9B23-E34E-8CD6-293C55EBB80C}" presName="bentUpArrow1" presStyleLbl="alignImgPlace1" presStyleIdx="4" presStyleCnt="5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/>
    </dgm:pt>
    <dgm:pt modelId="{9BF6C382-5091-344A-BC77-B922CF896622}" type="pres">
      <dgm:prSet presAssocID="{42FC8FF5-9B23-E34E-8CD6-293C55EBB80C}" presName="ParentText" presStyleLbl="node1" presStyleIdx="4" presStyleCnt="6" custScaleX="117805">
        <dgm:presLayoutVars>
          <dgm:chMax val="1"/>
          <dgm:chPref val="1"/>
          <dgm:bulletEnabled val="1"/>
        </dgm:presLayoutVars>
      </dgm:prSet>
      <dgm:spPr/>
    </dgm:pt>
    <dgm:pt modelId="{14D5A24E-FCEB-EF41-BF68-65F04740C2A5}" type="pres">
      <dgm:prSet presAssocID="{42FC8FF5-9B23-E34E-8CD6-293C55EBB80C}" presName="ChildText" presStyleLbl="revTx" presStyleIdx="4" presStyleCnt="5">
        <dgm:presLayoutVars>
          <dgm:chMax val="0"/>
          <dgm:chPref val="0"/>
          <dgm:bulletEnabled val="1"/>
        </dgm:presLayoutVars>
      </dgm:prSet>
      <dgm:spPr/>
    </dgm:pt>
    <dgm:pt modelId="{3649CB62-A48C-B248-B7A4-BAAF808A0945}" type="pres">
      <dgm:prSet presAssocID="{4B24EBB9-A653-2A42-9FAF-F823A367B024}" presName="sibTrans" presStyleCnt="0"/>
      <dgm:spPr/>
    </dgm:pt>
    <dgm:pt modelId="{A161CFF8-B011-5942-9809-B3C70512E939}" type="pres">
      <dgm:prSet presAssocID="{42288CB9-27A5-484B-AEA2-52127F71F656}" presName="composite" presStyleCnt="0"/>
      <dgm:spPr/>
    </dgm:pt>
    <dgm:pt modelId="{3F1A73DE-F986-3D40-826F-9D53E906F8AA}" type="pres">
      <dgm:prSet presAssocID="{42288CB9-27A5-484B-AEA2-52127F71F656}" presName="ParentText" presStyleLbl="node1" presStyleIdx="5" presStyleCnt="6" custScaleX="152491">
        <dgm:presLayoutVars>
          <dgm:chMax val="1"/>
          <dgm:chPref val="1"/>
          <dgm:bulletEnabled val="1"/>
        </dgm:presLayoutVars>
      </dgm:prSet>
      <dgm:spPr/>
    </dgm:pt>
  </dgm:ptLst>
  <dgm:cxnLst>
    <dgm:cxn modelId="{87CD9503-66DD-5747-ACD0-E288B0233F7D}" srcId="{5541553C-9B4F-B641-90EE-6553522C3BA5}" destId="{42288CB9-27A5-484B-AEA2-52127F71F656}" srcOrd="5" destOrd="0" parTransId="{661389FF-5EE2-6C48-9EEA-E06751E76BBF}" sibTransId="{2954FD7B-E23F-6B4C-9EBF-C3DA293A0E96}"/>
    <dgm:cxn modelId="{1AF2E02B-839E-E949-94D7-4B0A063510FF}" type="presOf" srcId="{42288CB9-27A5-484B-AEA2-52127F71F656}" destId="{3F1A73DE-F986-3D40-826F-9D53E906F8AA}" srcOrd="0" destOrd="0" presId="urn:microsoft.com/office/officeart/2005/8/layout/StepDownProcess"/>
    <dgm:cxn modelId="{BCA7A247-BE40-464A-B520-41B0F35AF9B6}" srcId="{5541553C-9B4F-B641-90EE-6553522C3BA5}" destId="{C2193370-77B3-BE49-8611-A20AE621C5D7}" srcOrd="2" destOrd="0" parTransId="{2E8C1DEB-91E3-A347-A94F-BE5F827C9E16}" sibTransId="{25935908-4E4A-8A49-9C5E-DEE34F43C5F8}"/>
    <dgm:cxn modelId="{AC8F0C5C-8BD0-1E42-9D76-2350015B622E}" type="presOf" srcId="{688E1813-1CA7-5B4C-892B-CABA900E299D}" destId="{289D396B-55CE-B049-8977-055CD77972A6}" srcOrd="0" destOrd="0" presId="urn:microsoft.com/office/officeart/2005/8/layout/StepDownProcess"/>
    <dgm:cxn modelId="{78D16075-EA16-CA40-820F-0BF699A48F1F}" type="presOf" srcId="{787B391C-3CAF-6E48-9F67-93A3DEA3BB1A}" destId="{BAD07FDD-5E4F-B14B-B9E4-868CA0DD0476}" srcOrd="0" destOrd="0" presId="urn:microsoft.com/office/officeart/2005/8/layout/StepDownProcess"/>
    <dgm:cxn modelId="{EB967F7D-19A0-EB42-BAAF-10DF9FD49594}" type="presOf" srcId="{5541553C-9B4F-B641-90EE-6553522C3BA5}" destId="{CF62468C-FF50-6C45-A46C-5F1CCB08C591}" srcOrd="0" destOrd="0" presId="urn:microsoft.com/office/officeart/2005/8/layout/StepDownProcess"/>
    <dgm:cxn modelId="{C35AD69D-C3B1-A54A-B831-874E1698D40B}" type="presOf" srcId="{42FC8FF5-9B23-E34E-8CD6-293C55EBB80C}" destId="{9BF6C382-5091-344A-BC77-B922CF896622}" srcOrd="0" destOrd="0" presId="urn:microsoft.com/office/officeart/2005/8/layout/StepDownProcess"/>
    <dgm:cxn modelId="{66D80AA6-D538-514D-8BFA-F66DE7B0CE09}" type="presOf" srcId="{F0C95FE6-4663-3348-9D24-A917F198E1CF}" destId="{6094A86C-3E3E-2844-96B0-DBAA6C0E1B2D}" srcOrd="0" destOrd="0" presId="urn:microsoft.com/office/officeart/2005/8/layout/StepDownProcess"/>
    <dgm:cxn modelId="{8895A3A8-7A9C-C947-B4E1-2569BB4FCF6B}" srcId="{5541553C-9B4F-B641-90EE-6553522C3BA5}" destId="{F0C95FE6-4663-3348-9D24-A917F198E1CF}" srcOrd="0" destOrd="0" parTransId="{96556CC8-F4AD-614C-8814-F8E1D1C343A5}" sibTransId="{4BDE3FE0-9394-1647-B0D8-50E073C25221}"/>
    <dgm:cxn modelId="{63AE74AE-0416-534E-BF1E-8B009910B5B0}" srcId="{5541553C-9B4F-B641-90EE-6553522C3BA5}" destId="{688E1813-1CA7-5B4C-892B-CABA900E299D}" srcOrd="3" destOrd="0" parTransId="{B3CF1D6C-87EA-5D4E-8103-4F6682BF664A}" sibTransId="{5ADC5B47-DDA7-5F42-AC71-48737C4ECF73}"/>
    <dgm:cxn modelId="{4010BEB0-0694-DF4D-807B-13EAFA2733BB}" srcId="{5541553C-9B4F-B641-90EE-6553522C3BA5}" destId="{787B391C-3CAF-6E48-9F67-93A3DEA3BB1A}" srcOrd="1" destOrd="0" parTransId="{2FC98613-5B13-634B-AB6F-19C16D6FE293}" sibTransId="{242FA84C-7F7F-7C4B-AD62-05CFAC7CEB9B}"/>
    <dgm:cxn modelId="{3F3D58E7-2062-6341-92CA-7289357CF959}" type="presOf" srcId="{C2193370-77B3-BE49-8611-A20AE621C5D7}" destId="{812DEE1E-4539-8F44-B3D3-B1BFABD43FAD}" srcOrd="0" destOrd="0" presId="urn:microsoft.com/office/officeart/2005/8/layout/StepDownProcess"/>
    <dgm:cxn modelId="{FD787EF6-3052-E049-BDA8-C79C01C0BCEC}" srcId="{5541553C-9B4F-B641-90EE-6553522C3BA5}" destId="{42FC8FF5-9B23-E34E-8CD6-293C55EBB80C}" srcOrd="4" destOrd="0" parTransId="{0C774D61-AC07-9949-B070-99F1023FBA41}" sibTransId="{4B24EBB9-A653-2A42-9FAF-F823A367B024}"/>
    <dgm:cxn modelId="{B56BD8A6-B303-A94F-80C1-7D10D18B749A}" type="presParOf" srcId="{CF62468C-FF50-6C45-A46C-5F1CCB08C591}" destId="{ADDE7AF5-5EFF-F047-B6E5-066B3308390E}" srcOrd="0" destOrd="0" presId="urn:microsoft.com/office/officeart/2005/8/layout/StepDownProcess"/>
    <dgm:cxn modelId="{63BE177F-BF3E-AE45-95A4-8510E124FDA2}" type="presParOf" srcId="{ADDE7AF5-5EFF-F047-B6E5-066B3308390E}" destId="{FCC63CCB-73D8-644D-8689-60B82750AFBD}" srcOrd="0" destOrd="0" presId="urn:microsoft.com/office/officeart/2005/8/layout/StepDownProcess"/>
    <dgm:cxn modelId="{28C2406D-6C64-C640-9313-E6E669BE8321}" type="presParOf" srcId="{ADDE7AF5-5EFF-F047-B6E5-066B3308390E}" destId="{6094A86C-3E3E-2844-96B0-DBAA6C0E1B2D}" srcOrd="1" destOrd="0" presId="urn:microsoft.com/office/officeart/2005/8/layout/StepDownProcess"/>
    <dgm:cxn modelId="{7C4C6A1A-EA7B-F747-B7A0-49D64AE9BE5F}" type="presParOf" srcId="{ADDE7AF5-5EFF-F047-B6E5-066B3308390E}" destId="{A3CD4099-8142-6840-8CF7-A4EE5B9E6D84}" srcOrd="2" destOrd="0" presId="urn:microsoft.com/office/officeart/2005/8/layout/StepDownProcess"/>
    <dgm:cxn modelId="{80AA2074-4DA5-9744-91C2-4E91E1764715}" type="presParOf" srcId="{CF62468C-FF50-6C45-A46C-5F1CCB08C591}" destId="{00F7A479-4039-EC4E-8AF6-EB35520496FD}" srcOrd="1" destOrd="0" presId="urn:microsoft.com/office/officeart/2005/8/layout/StepDownProcess"/>
    <dgm:cxn modelId="{F1641690-2953-244F-B59E-549B61FEC1D1}" type="presParOf" srcId="{CF62468C-FF50-6C45-A46C-5F1CCB08C591}" destId="{C9B91DF4-E807-DF4E-ABE7-23E2EEB0FFEA}" srcOrd="2" destOrd="0" presId="urn:microsoft.com/office/officeart/2005/8/layout/StepDownProcess"/>
    <dgm:cxn modelId="{78662DBF-DC3D-8541-A84B-D59A23BAB65C}" type="presParOf" srcId="{C9B91DF4-E807-DF4E-ABE7-23E2EEB0FFEA}" destId="{B3BDF01F-8C4E-EF40-971F-73D11A1F6949}" srcOrd="0" destOrd="0" presId="urn:microsoft.com/office/officeart/2005/8/layout/StepDownProcess"/>
    <dgm:cxn modelId="{674E0F86-067B-6642-B98A-7409D3829A6C}" type="presParOf" srcId="{C9B91DF4-E807-DF4E-ABE7-23E2EEB0FFEA}" destId="{BAD07FDD-5E4F-B14B-B9E4-868CA0DD0476}" srcOrd="1" destOrd="0" presId="urn:microsoft.com/office/officeart/2005/8/layout/StepDownProcess"/>
    <dgm:cxn modelId="{05D82A31-91ED-4344-8251-08BC8BE5A827}" type="presParOf" srcId="{C9B91DF4-E807-DF4E-ABE7-23E2EEB0FFEA}" destId="{8EC0ED98-6A8B-BE4E-ABBE-3BA7203E03E3}" srcOrd="2" destOrd="0" presId="urn:microsoft.com/office/officeart/2005/8/layout/StepDownProcess"/>
    <dgm:cxn modelId="{CEDCE7C9-282B-6A4E-8FB2-AA7F682CB36A}" type="presParOf" srcId="{CF62468C-FF50-6C45-A46C-5F1CCB08C591}" destId="{83247FFF-2491-EB42-8F80-15D74E486944}" srcOrd="3" destOrd="0" presId="urn:microsoft.com/office/officeart/2005/8/layout/StepDownProcess"/>
    <dgm:cxn modelId="{C0DDFAB8-6329-9E41-A51F-3ADE8F807563}" type="presParOf" srcId="{CF62468C-FF50-6C45-A46C-5F1CCB08C591}" destId="{86C1DA59-209F-4F41-A85F-3258B5BF03DE}" srcOrd="4" destOrd="0" presId="urn:microsoft.com/office/officeart/2005/8/layout/StepDownProcess"/>
    <dgm:cxn modelId="{9F1E8EF2-6092-7547-8EC9-CEEFFE4AD5ED}" type="presParOf" srcId="{86C1DA59-209F-4F41-A85F-3258B5BF03DE}" destId="{35177CDE-1D32-5143-8BCD-65E5865B1F05}" srcOrd="0" destOrd="0" presId="urn:microsoft.com/office/officeart/2005/8/layout/StepDownProcess"/>
    <dgm:cxn modelId="{1F3661B0-EC7E-B944-861D-39EAAA7843D9}" type="presParOf" srcId="{86C1DA59-209F-4F41-A85F-3258B5BF03DE}" destId="{812DEE1E-4539-8F44-B3D3-B1BFABD43FAD}" srcOrd="1" destOrd="0" presId="urn:microsoft.com/office/officeart/2005/8/layout/StepDownProcess"/>
    <dgm:cxn modelId="{FBC0A33E-B214-9445-B19D-13458C3B04B1}" type="presParOf" srcId="{86C1DA59-209F-4F41-A85F-3258B5BF03DE}" destId="{E1FC49D9-C7E1-204A-9FA7-EFA9F06FFFCB}" srcOrd="2" destOrd="0" presId="urn:microsoft.com/office/officeart/2005/8/layout/StepDownProcess"/>
    <dgm:cxn modelId="{E5193531-A8C4-5244-9649-1B673A717479}" type="presParOf" srcId="{CF62468C-FF50-6C45-A46C-5F1CCB08C591}" destId="{531C28A4-6F6C-8940-BF26-BA1295A9B5AB}" srcOrd="5" destOrd="0" presId="urn:microsoft.com/office/officeart/2005/8/layout/StepDownProcess"/>
    <dgm:cxn modelId="{FD26B688-D975-EF4E-AB80-480D2D5C3B7C}" type="presParOf" srcId="{CF62468C-FF50-6C45-A46C-5F1CCB08C591}" destId="{C1FA76AD-3D27-EB47-8092-C7FE6F94899C}" srcOrd="6" destOrd="0" presId="urn:microsoft.com/office/officeart/2005/8/layout/StepDownProcess"/>
    <dgm:cxn modelId="{C7DACD9F-FF0B-8544-9CE8-BE54422286C3}" type="presParOf" srcId="{C1FA76AD-3D27-EB47-8092-C7FE6F94899C}" destId="{C7CAB8D9-093A-874C-A67C-81025BBBC696}" srcOrd="0" destOrd="0" presId="urn:microsoft.com/office/officeart/2005/8/layout/StepDownProcess"/>
    <dgm:cxn modelId="{FFDFF128-B40E-9649-BE78-FB4386CD41D2}" type="presParOf" srcId="{C1FA76AD-3D27-EB47-8092-C7FE6F94899C}" destId="{289D396B-55CE-B049-8977-055CD77972A6}" srcOrd="1" destOrd="0" presId="urn:microsoft.com/office/officeart/2005/8/layout/StepDownProcess"/>
    <dgm:cxn modelId="{52986F63-F259-AC49-967D-ED47C569B4CB}" type="presParOf" srcId="{C1FA76AD-3D27-EB47-8092-C7FE6F94899C}" destId="{51D6BF68-ACBB-9A4C-A9D4-65B3A6A85553}" srcOrd="2" destOrd="0" presId="urn:microsoft.com/office/officeart/2005/8/layout/StepDownProcess"/>
    <dgm:cxn modelId="{3DECDABC-5B08-DB45-A092-678EE4B6D736}" type="presParOf" srcId="{CF62468C-FF50-6C45-A46C-5F1CCB08C591}" destId="{7A7BFC69-2EE8-6A41-BCEE-349F73ADA20C}" srcOrd="7" destOrd="0" presId="urn:microsoft.com/office/officeart/2005/8/layout/StepDownProcess"/>
    <dgm:cxn modelId="{458AA45F-65CF-1145-832F-FB34831E5918}" type="presParOf" srcId="{CF62468C-FF50-6C45-A46C-5F1CCB08C591}" destId="{6CF08D79-23FA-BF4B-8FA0-D526CDD7FFBB}" srcOrd="8" destOrd="0" presId="urn:microsoft.com/office/officeart/2005/8/layout/StepDownProcess"/>
    <dgm:cxn modelId="{11527AC6-B28E-3B4A-85CB-3C09492D5DD1}" type="presParOf" srcId="{6CF08D79-23FA-BF4B-8FA0-D526CDD7FFBB}" destId="{9FC610D9-80DD-3945-ACAD-68957AB5D3AC}" srcOrd="0" destOrd="0" presId="urn:microsoft.com/office/officeart/2005/8/layout/StepDownProcess"/>
    <dgm:cxn modelId="{8ECFC46A-423B-ED43-9F17-D327C748EBAF}" type="presParOf" srcId="{6CF08D79-23FA-BF4B-8FA0-D526CDD7FFBB}" destId="{9BF6C382-5091-344A-BC77-B922CF896622}" srcOrd="1" destOrd="0" presId="urn:microsoft.com/office/officeart/2005/8/layout/StepDownProcess"/>
    <dgm:cxn modelId="{1144A184-83D8-9043-B2EA-EC073358B0DD}" type="presParOf" srcId="{6CF08D79-23FA-BF4B-8FA0-D526CDD7FFBB}" destId="{14D5A24E-FCEB-EF41-BF68-65F04740C2A5}" srcOrd="2" destOrd="0" presId="urn:microsoft.com/office/officeart/2005/8/layout/StepDownProcess"/>
    <dgm:cxn modelId="{0A4670BA-FF18-4941-8844-83AA77AE60E8}" type="presParOf" srcId="{CF62468C-FF50-6C45-A46C-5F1CCB08C591}" destId="{3649CB62-A48C-B248-B7A4-BAAF808A0945}" srcOrd="9" destOrd="0" presId="urn:microsoft.com/office/officeart/2005/8/layout/StepDownProcess"/>
    <dgm:cxn modelId="{BCC0C16E-D4E2-8844-A8FA-1E558D1A1FCA}" type="presParOf" srcId="{CF62468C-FF50-6C45-A46C-5F1CCB08C591}" destId="{A161CFF8-B011-5942-9809-B3C70512E939}" srcOrd="10" destOrd="0" presId="urn:microsoft.com/office/officeart/2005/8/layout/StepDownProcess"/>
    <dgm:cxn modelId="{AA9B1BC1-C241-0747-B3BB-E882E48DBDCC}" type="presParOf" srcId="{A161CFF8-B011-5942-9809-B3C70512E939}" destId="{3F1A73DE-F986-3D40-826F-9D53E906F8AA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C63CCB-73D8-644D-8689-60B82750AFBD}">
      <dsp:nvSpPr>
        <dsp:cNvPr id="0" name=""/>
        <dsp:cNvSpPr/>
      </dsp:nvSpPr>
      <dsp:spPr>
        <a:xfrm rot="5400000">
          <a:off x="1239263" y="553006"/>
          <a:ext cx="476014" cy="541926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lt1"/>
        </a:solidFill>
        <a:ln w="25400" cap="flat" cmpd="sng" algn="ctr">
          <a:solidFill>
            <a:schemeClr val="accent5"/>
          </a:solidFill>
          <a:prstDash val="solid"/>
          <a:headEnd type="none" w="med" len="med"/>
          <a:tailEnd type="none" w="med" len="med"/>
        </a:ln>
        <a:effectLst/>
      </dsp:spPr>
      <dsp:style>
        <a:lnRef idx="2">
          <a:schemeClr val="accent5"/>
        </a:lnRef>
        <a:fillRef idx="1">
          <a:schemeClr val="lt1"/>
        </a:fillRef>
        <a:effectRef idx="0">
          <a:schemeClr val="accent5"/>
        </a:effectRef>
        <a:fontRef idx="minor">
          <a:schemeClr val="dk1"/>
        </a:fontRef>
      </dsp:style>
    </dsp:sp>
    <dsp:sp modelId="{6094A86C-3E3E-2844-96B0-DBAA6C0E1B2D}">
      <dsp:nvSpPr>
        <dsp:cNvPr id="0" name=""/>
        <dsp:cNvSpPr/>
      </dsp:nvSpPr>
      <dsp:spPr>
        <a:xfrm>
          <a:off x="812798" y="25334"/>
          <a:ext cx="1402029" cy="560904"/>
        </a:xfrm>
        <a:prstGeom prst="roundRect">
          <a:avLst>
            <a:gd name="adj" fmla="val 1667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chemeClr val="tx1">
                  <a:lumMod val="50000"/>
                </a:schemeClr>
              </a:solidFill>
            </a:rPr>
            <a:t>Characterization</a:t>
          </a:r>
          <a:endParaRPr lang="en-US" sz="1050" b="1" kern="1200" dirty="0">
            <a:solidFill>
              <a:schemeClr val="tx1">
                <a:lumMod val="50000"/>
              </a:schemeClr>
            </a:solidFill>
          </a:endParaRPr>
        </a:p>
      </dsp:txBody>
      <dsp:txXfrm>
        <a:off x="840184" y="52720"/>
        <a:ext cx="1347257" cy="506132"/>
      </dsp:txXfrm>
    </dsp:sp>
    <dsp:sp modelId="{A3CD4099-8142-6840-8CF7-A4EE5B9E6D84}">
      <dsp:nvSpPr>
        <dsp:cNvPr id="0" name=""/>
        <dsp:cNvSpPr/>
      </dsp:nvSpPr>
      <dsp:spPr>
        <a:xfrm>
          <a:off x="1914477" y="78829"/>
          <a:ext cx="582810" cy="4533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BDF01F-8C4E-EF40-971F-73D11A1F6949}">
      <dsp:nvSpPr>
        <dsp:cNvPr id="0" name=""/>
        <dsp:cNvSpPr/>
      </dsp:nvSpPr>
      <dsp:spPr>
        <a:xfrm rot="5400000">
          <a:off x="1909277" y="1183087"/>
          <a:ext cx="476014" cy="541926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lt1"/>
        </a:solidFill>
        <a:ln w="25400" cap="flat" cmpd="sng" algn="ctr">
          <a:solidFill>
            <a:schemeClr val="accent3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</dsp:sp>
    <dsp:sp modelId="{BAD07FDD-5E4F-B14B-B9E4-868CA0DD0476}">
      <dsp:nvSpPr>
        <dsp:cNvPr id="0" name=""/>
        <dsp:cNvSpPr/>
      </dsp:nvSpPr>
      <dsp:spPr>
        <a:xfrm>
          <a:off x="1704483" y="655415"/>
          <a:ext cx="1124945" cy="560904"/>
        </a:xfrm>
        <a:prstGeom prst="roundRect">
          <a:avLst>
            <a:gd name="adj" fmla="val 16670"/>
          </a:avLst>
        </a:prstGeom>
        <a:solidFill>
          <a:schemeClr val="accent5">
            <a:hueOff val="2316515"/>
            <a:satOff val="-10835"/>
            <a:lumOff val="-27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chemeClr val="tx1">
                  <a:lumMod val="50000"/>
                </a:schemeClr>
              </a:solidFill>
            </a:rPr>
            <a:t>Organization</a:t>
          </a:r>
        </a:p>
      </dsp:txBody>
      <dsp:txXfrm>
        <a:off x="1731869" y="682801"/>
        <a:ext cx="1070173" cy="506132"/>
      </dsp:txXfrm>
    </dsp:sp>
    <dsp:sp modelId="{8EC0ED98-6A8B-BE4E-ABBE-3BA7203E03E3}">
      <dsp:nvSpPr>
        <dsp:cNvPr id="0" name=""/>
        <dsp:cNvSpPr/>
      </dsp:nvSpPr>
      <dsp:spPr>
        <a:xfrm>
          <a:off x="2584491" y="708910"/>
          <a:ext cx="582810" cy="4533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177CDE-1D32-5143-8BCD-65E5865B1F05}">
      <dsp:nvSpPr>
        <dsp:cNvPr id="0" name=""/>
        <dsp:cNvSpPr/>
      </dsp:nvSpPr>
      <dsp:spPr>
        <a:xfrm rot="5400000">
          <a:off x="2699990" y="1813168"/>
          <a:ext cx="476014" cy="541926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</dsp:sp>
    <dsp:sp modelId="{812DEE1E-4539-8F44-B3D3-B1BFABD43FAD}">
      <dsp:nvSpPr>
        <dsp:cNvPr id="0" name=""/>
        <dsp:cNvSpPr/>
      </dsp:nvSpPr>
      <dsp:spPr>
        <a:xfrm>
          <a:off x="2429908" y="1285496"/>
          <a:ext cx="1089262" cy="560904"/>
        </a:xfrm>
        <a:prstGeom prst="roundRect">
          <a:avLst>
            <a:gd name="adj" fmla="val 16670"/>
          </a:avLst>
        </a:prstGeom>
        <a:solidFill>
          <a:schemeClr val="accent5">
            <a:hueOff val="4633030"/>
            <a:satOff val="-21670"/>
            <a:lumOff val="-54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chemeClr val="tx1">
                  <a:lumMod val="50000"/>
                </a:schemeClr>
              </a:solidFill>
            </a:rPr>
            <a:t>Valuating</a:t>
          </a:r>
        </a:p>
      </dsp:txBody>
      <dsp:txXfrm>
        <a:off x="2457294" y="1312882"/>
        <a:ext cx="1034490" cy="506132"/>
      </dsp:txXfrm>
    </dsp:sp>
    <dsp:sp modelId="{E1FC49D9-C7E1-204A-9FA7-EFA9F06FFFCB}">
      <dsp:nvSpPr>
        <dsp:cNvPr id="0" name=""/>
        <dsp:cNvSpPr/>
      </dsp:nvSpPr>
      <dsp:spPr>
        <a:xfrm>
          <a:off x="3375204" y="1338991"/>
          <a:ext cx="582810" cy="4533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CAB8D9-093A-874C-A67C-81025BBBC696}">
      <dsp:nvSpPr>
        <dsp:cNvPr id="0" name=""/>
        <dsp:cNvSpPr/>
      </dsp:nvSpPr>
      <dsp:spPr>
        <a:xfrm rot="5400000">
          <a:off x="3514166" y="2443248"/>
          <a:ext cx="476014" cy="541926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lt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dsp:style>
    </dsp:sp>
    <dsp:sp modelId="{289D396B-55CE-B049-8977-055CD77972A6}">
      <dsp:nvSpPr>
        <dsp:cNvPr id="0" name=""/>
        <dsp:cNvSpPr/>
      </dsp:nvSpPr>
      <dsp:spPr>
        <a:xfrm>
          <a:off x="3238463" y="1915576"/>
          <a:ext cx="1100505" cy="560904"/>
        </a:xfrm>
        <a:prstGeom prst="roundRect">
          <a:avLst>
            <a:gd name="adj" fmla="val 16670"/>
          </a:avLst>
        </a:prstGeom>
        <a:solidFill>
          <a:schemeClr val="accent5">
            <a:hueOff val="6949546"/>
            <a:satOff val="-32504"/>
            <a:lumOff val="-82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>
              <a:solidFill>
                <a:schemeClr val="tx1">
                  <a:lumMod val="50000"/>
                </a:schemeClr>
              </a:solidFill>
            </a:rPr>
            <a:t>Responding</a:t>
          </a:r>
          <a:endParaRPr lang="en-US" sz="1200" b="1" kern="1200" dirty="0">
            <a:solidFill>
              <a:schemeClr val="tx1">
                <a:lumMod val="50000"/>
              </a:schemeClr>
            </a:solidFill>
          </a:endParaRPr>
        </a:p>
      </dsp:txBody>
      <dsp:txXfrm>
        <a:off x="3265849" y="1942962"/>
        <a:ext cx="1045733" cy="506132"/>
      </dsp:txXfrm>
    </dsp:sp>
    <dsp:sp modelId="{51D6BF68-ACBB-9A4C-A9D4-65B3A6A85553}">
      <dsp:nvSpPr>
        <dsp:cNvPr id="0" name=""/>
        <dsp:cNvSpPr/>
      </dsp:nvSpPr>
      <dsp:spPr>
        <a:xfrm>
          <a:off x="4189380" y="1969071"/>
          <a:ext cx="582810" cy="4533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C610D9-80DD-3945-ACAD-68957AB5D3AC}">
      <dsp:nvSpPr>
        <dsp:cNvPr id="0" name=""/>
        <dsp:cNvSpPr/>
      </dsp:nvSpPr>
      <dsp:spPr>
        <a:xfrm rot="5400000">
          <a:off x="4244472" y="3073329"/>
          <a:ext cx="476014" cy="541926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lt1"/>
        </a:solidFill>
        <a:ln w="25400" cap="flat" cmpd="sng" algn="ctr">
          <a:solidFill>
            <a:schemeClr val="dk1"/>
          </a:solidFill>
          <a:prstDash val="solid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</dsp:sp>
    <dsp:sp modelId="{9BF6C382-5091-344A-BC77-B922CF896622}">
      <dsp:nvSpPr>
        <dsp:cNvPr id="0" name=""/>
        <dsp:cNvSpPr/>
      </dsp:nvSpPr>
      <dsp:spPr>
        <a:xfrm>
          <a:off x="4047018" y="2545657"/>
          <a:ext cx="944005" cy="560904"/>
        </a:xfrm>
        <a:prstGeom prst="roundRect">
          <a:avLst>
            <a:gd name="adj" fmla="val 16670"/>
          </a:avLst>
        </a:prstGeom>
        <a:solidFill>
          <a:schemeClr val="accent5">
            <a:hueOff val="9266060"/>
            <a:satOff val="-43339"/>
            <a:lumOff val="-109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chemeClr val="tx1">
                  <a:lumMod val="50000"/>
                </a:schemeClr>
              </a:solidFill>
            </a:rPr>
            <a:t>Receiving</a:t>
          </a:r>
          <a:endParaRPr lang="en-US" sz="1100" b="1" kern="1200" dirty="0">
            <a:solidFill>
              <a:schemeClr val="tx1">
                <a:lumMod val="50000"/>
              </a:schemeClr>
            </a:solidFill>
          </a:endParaRPr>
        </a:p>
      </dsp:txBody>
      <dsp:txXfrm>
        <a:off x="4074404" y="2573043"/>
        <a:ext cx="889233" cy="506132"/>
      </dsp:txXfrm>
    </dsp:sp>
    <dsp:sp modelId="{14D5A24E-FCEB-EF41-BF68-65F04740C2A5}">
      <dsp:nvSpPr>
        <dsp:cNvPr id="0" name=""/>
        <dsp:cNvSpPr/>
      </dsp:nvSpPr>
      <dsp:spPr>
        <a:xfrm>
          <a:off x="4919686" y="2599152"/>
          <a:ext cx="582810" cy="4533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1A73DE-F986-3D40-826F-9D53E906F8AA}">
      <dsp:nvSpPr>
        <dsp:cNvPr id="0" name=""/>
        <dsp:cNvSpPr/>
      </dsp:nvSpPr>
      <dsp:spPr>
        <a:xfrm>
          <a:off x="4855573" y="3175737"/>
          <a:ext cx="1221954" cy="560904"/>
        </a:xfrm>
        <a:prstGeom prst="roundRect">
          <a:avLst>
            <a:gd name="adj" fmla="val 16670"/>
          </a:avLst>
        </a:prstGeom>
        <a:solidFill>
          <a:schemeClr val="accent5">
            <a:hueOff val="11582575"/>
            <a:satOff val="-54174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 dirty="0">
              <a:solidFill>
                <a:schemeClr val="tx1">
                  <a:lumMod val="50000"/>
                </a:schemeClr>
              </a:solidFill>
            </a:rPr>
            <a:t>Affective Domain</a:t>
          </a:r>
        </a:p>
      </dsp:txBody>
      <dsp:txXfrm>
        <a:off x="4882959" y="3203123"/>
        <a:ext cx="1167182" cy="5061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" name="Google Shape;47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1815525" y="1991825"/>
            <a:ext cx="55854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 b="0"/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 b="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 b="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 b="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 b="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 b="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 b="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 b="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 b="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_AND_BOD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5"/>
          <p:cNvSpPr txBox="1">
            <a:spLocks noGrp="1"/>
          </p:cNvSpPr>
          <p:nvPr>
            <p:ph type="title"/>
          </p:nvPr>
        </p:nvSpPr>
        <p:spPr>
          <a:xfrm>
            <a:off x="1049500" y="796175"/>
            <a:ext cx="7020900" cy="750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body" idx="1"/>
          </p:nvPr>
        </p:nvSpPr>
        <p:spPr>
          <a:xfrm>
            <a:off x="1049500" y="1437426"/>
            <a:ext cx="7020900" cy="2706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SzPts val="2400"/>
              <a:buChar char="+"/>
              <a:defRPr/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SzPts val="2400"/>
              <a:buChar char="+"/>
              <a:defRPr/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SzPts val="2400"/>
              <a:buChar char="+"/>
              <a:defRPr/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SzPts val="2400"/>
              <a:buChar char="+"/>
              <a:defRPr/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SzPts val="2400"/>
              <a:buChar char="+"/>
              <a:defRPr/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SzPts val="2400"/>
              <a:buChar char="+"/>
              <a:defRPr/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SzPts val="2400"/>
              <a:buChar char="+"/>
              <a:defRPr/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SzPts val="2400"/>
              <a:buChar char="+"/>
              <a:defRPr/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SzPts val="2400"/>
              <a:buChar char="+"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sldNum" idx="12"/>
          </p:nvPr>
        </p:nvSpPr>
        <p:spPr>
          <a:xfrm>
            <a:off x="8595300" y="4839750"/>
            <a:ext cx="548700" cy="30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7/10/20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27668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blipFill>
          <a:blip r:embed="rId5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049500" y="796175"/>
            <a:ext cx="7020900" cy="75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Patrick Hand SC"/>
              <a:buNone/>
              <a:defRPr sz="3000" b="1">
                <a:solidFill>
                  <a:schemeClr val="accent1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Patrick Hand SC"/>
              <a:buNone/>
              <a:defRPr sz="3000" b="1">
                <a:solidFill>
                  <a:schemeClr val="accent1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Patrick Hand SC"/>
              <a:buNone/>
              <a:defRPr sz="3000" b="1">
                <a:solidFill>
                  <a:schemeClr val="accent1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Patrick Hand SC"/>
              <a:buNone/>
              <a:defRPr sz="3000" b="1">
                <a:solidFill>
                  <a:schemeClr val="accent1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Patrick Hand SC"/>
              <a:buNone/>
              <a:defRPr sz="3000" b="1">
                <a:solidFill>
                  <a:schemeClr val="accent1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Patrick Hand SC"/>
              <a:buNone/>
              <a:defRPr sz="3000" b="1">
                <a:solidFill>
                  <a:schemeClr val="accent1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Patrick Hand SC"/>
              <a:buNone/>
              <a:defRPr sz="3000" b="1">
                <a:solidFill>
                  <a:schemeClr val="accent1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Patrick Hand SC"/>
              <a:buNone/>
              <a:defRPr sz="3000" b="1">
                <a:solidFill>
                  <a:schemeClr val="accent1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Font typeface="Patrick Hand SC"/>
              <a:buNone/>
              <a:defRPr sz="3000" b="1">
                <a:solidFill>
                  <a:schemeClr val="accent1"/>
                </a:solidFill>
                <a:latin typeface="Patrick Hand SC"/>
                <a:ea typeface="Patrick Hand SC"/>
                <a:cs typeface="Patrick Hand SC"/>
                <a:sym typeface="Patrick Hand SC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049500" y="1437426"/>
            <a:ext cx="7020900" cy="270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81000">
              <a:spcBef>
                <a:spcPts val="600"/>
              </a:spcBef>
              <a:spcAft>
                <a:spcPts val="0"/>
              </a:spcAft>
              <a:buClr>
                <a:srgbClr val="2A95B7"/>
              </a:buClr>
              <a:buSzPts val="2400"/>
              <a:buFont typeface="Sniglet"/>
              <a:buChar char="+"/>
              <a:defRPr sz="2400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marL="914400" lvl="1" indent="-381000"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ts val="2400"/>
              <a:buFont typeface="Sniglet"/>
              <a:buChar char="+"/>
              <a:defRPr sz="2400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marL="1371600" lvl="2" indent="-381000"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ts val="2400"/>
              <a:buFont typeface="Sniglet"/>
              <a:buChar char="+"/>
              <a:defRPr sz="2400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marL="1828800" lvl="3" indent="-381000"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ts val="2400"/>
              <a:buFont typeface="Sniglet"/>
              <a:buChar char="+"/>
              <a:defRPr sz="2400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marL="2286000" lvl="4" indent="-381000"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ts val="2400"/>
              <a:buFont typeface="Sniglet"/>
              <a:buChar char="+"/>
              <a:defRPr sz="2400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marL="2743200" lvl="5" indent="-381000"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ts val="2400"/>
              <a:buFont typeface="Sniglet"/>
              <a:buChar char="+"/>
              <a:defRPr sz="2400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marL="3200400" lvl="6" indent="-381000">
              <a:spcBef>
                <a:spcPts val="0"/>
              </a:spcBef>
              <a:spcAft>
                <a:spcPts val="0"/>
              </a:spcAft>
              <a:buClr>
                <a:srgbClr val="2A95B7"/>
              </a:buClr>
              <a:buSzPts val="2400"/>
              <a:buFont typeface="Sniglet"/>
              <a:buChar char="+"/>
              <a:defRPr sz="2400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marL="3657600" lvl="7" indent="-3810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niglet"/>
              <a:buChar char="+"/>
              <a:defRPr sz="2400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marL="4114800" lvl="8" indent="-38100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2400"/>
              <a:buFont typeface="Sniglet"/>
              <a:buChar char="+"/>
              <a:defRPr sz="2400">
                <a:solidFill>
                  <a:srgbClr val="434343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595300" y="4839750"/>
            <a:ext cx="548700" cy="303600"/>
          </a:xfrm>
          <a:prstGeom prst="rect">
            <a:avLst/>
          </a:prstGeom>
          <a:noFill/>
          <a:ln>
            <a:noFill/>
          </a:ln>
          <a:effectLst>
            <a:outerShdw blurRad="28575" dist="19050" dir="5400000" algn="bl" rotWithShape="0">
              <a:srgbClr val="000000">
                <a:alpha val="25000"/>
              </a:srgbClr>
            </a:outerShdw>
          </a:effectLst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buNone/>
              <a:defRPr sz="11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1pPr>
            <a:lvl2pPr lvl="1" algn="r">
              <a:buNone/>
              <a:defRPr sz="11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2pPr>
            <a:lvl3pPr lvl="2" algn="r">
              <a:buNone/>
              <a:defRPr sz="11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3pPr>
            <a:lvl4pPr lvl="3" algn="r">
              <a:buNone/>
              <a:defRPr sz="11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4pPr>
            <a:lvl5pPr lvl="4" algn="r">
              <a:buNone/>
              <a:defRPr sz="11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5pPr>
            <a:lvl6pPr lvl="5" algn="r">
              <a:buNone/>
              <a:defRPr sz="11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6pPr>
            <a:lvl7pPr lvl="6" algn="r">
              <a:buNone/>
              <a:defRPr sz="11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7pPr>
            <a:lvl8pPr lvl="7" algn="r">
              <a:buNone/>
              <a:defRPr sz="11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8pPr>
            <a:lvl9pPr lvl="8" algn="r">
              <a:buNone/>
              <a:defRPr sz="1100">
                <a:solidFill>
                  <a:srgbClr val="FFFFFF"/>
                </a:solidFill>
                <a:latin typeface="Sniglet"/>
                <a:ea typeface="Sniglet"/>
                <a:cs typeface="Sniglet"/>
                <a:sym typeface="Snigle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  <p:sldLayoutId id="2147483659" r:id="rId3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tif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ctrTitle"/>
          </p:nvPr>
        </p:nvSpPr>
        <p:spPr>
          <a:xfrm>
            <a:off x="1089891" y="1139770"/>
            <a:ext cx="7226300" cy="1159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 dirty="0"/>
              <a:t>Unit 2: Essentials of Assessment</a:t>
            </a:r>
            <a:endParaRPr sz="4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9190CC0-FA70-7544-B475-48FD7E4EB1F0}"/>
              </a:ext>
            </a:extLst>
          </p:cNvPr>
          <p:cNvSpPr txBox="1"/>
          <p:nvPr/>
        </p:nvSpPr>
        <p:spPr>
          <a:xfrm>
            <a:off x="1799936" y="3186545"/>
            <a:ext cx="5943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C00000"/>
                </a:solidFill>
                <a:latin typeface="Bangla MN" pitchFamily="2" charset="0"/>
                <a:cs typeface="Bangla MN" pitchFamily="2" charset="0"/>
              </a:rPr>
              <a:t>Dr. Reni Francis</a:t>
            </a:r>
          </a:p>
          <a:p>
            <a:r>
              <a:rPr lang="en-US" dirty="0">
                <a:solidFill>
                  <a:srgbClr val="C00000"/>
                </a:solidFill>
                <a:latin typeface="Bangla MN" pitchFamily="2" charset="0"/>
                <a:cs typeface="Bangla MN" pitchFamily="2" charset="0"/>
              </a:rPr>
              <a:t>Principal, </a:t>
            </a:r>
          </a:p>
          <a:p>
            <a:r>
              <a:rPr lang="en-US" dirty="0">
                <a:solidFill>
                  <a:srgbClr val="C00000"/>
                </a:solidFill>
                <a:latin typeface="Bangla MN" pitchFamily="2" charset="0"/>
                <a:cs typeface="Bangla MN" pitchFamily="2" charset="0"/>
              </a:rPr>
              <a:t>MES’s Pillai College of Education and Research, Chembur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BE9306B-C1DA-A443-B3BB-120F752388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52500" cy="4699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49500" y="930024"/>
            <a:ext cx="7020900" cy="4861176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70000"/>
              </a:lnSpc>
              <a:buNone/>
            </a:pPr>
            <a:endParaRPr lang="en-IN" sz="3100" b="1" dirty="0"/>
          </a:p>
          <a:p>
            <a:pPr lvl="1" algn="just">
              <a:lnSpc>
                <a:spcPct val="170000"/>
              </a:lnSpc>
            </a:pPr>
            <a:r>
              <a:rPr lang="en-US" sz="5500" dirty="0"/>
              <a:t>This level involves actively participating in the learning process</a:t>
            </a:r>
            <a:endParaRPr lang="en-IN" sz="5500" dirty="0"/>
          </a:p>
          <a:p>
            <a:pPr lvl="1" algn="just">
              <a:lnSpc>
                <a:spcPct val="170000"/>
              </a:lnSpc>
            </a:pPr>
            <a:r>
              <a:rPr lang="en-US" sz="5500" dirty="0"/>
              <a:t>This involves responding, willingness to respond and satisfaction in response.</a:t>
            </a:r>
            <a:endParaRPr lang="en-IN" sz="5500" dirty="0"/>
          </a:p>
          <a:p>
            <a:pPr lvl="1" algn="just">
              <a:lnSpc>
                <a:spcPct val="170000"/>
              </a:lnSpc>
            </a:pPr>
            <a:r>
              <a:rPr lang="en-US" sz="5500" dirty="0"/>
              <a:t>The person attaches emotional significance to the stimuli. </a:t>
            </a:r>
          </a:p>
          <a:p>
            <a:pPr lvl="1" algn="just">
              <a:lnSpc>
                <a:spcPct val="170000"/>
              </a:lnSpc>
            </a:pPr>
            <a:r>
              <a:rPr lang="en-IN" sz="5500" dirty="0"/>
              <a:t>Examples: Participates in class discussions. Gives a presentation. Questions new ideals, concepts, models, etc. in order to fully understand them. Know the safety rules and practice them.</a:t>
            </a:r>
          </a:p>
          <a:p>
            <a:pPr lvl="1" algn="just">
              <a:lnSpc>
                <a:spcPct val="170000"/>
              </a:lnSpc>
            </a:pPr>
            <a:r>
              <a:rPr lang="en-IN" sz="5500" dirty="0"/>
              <a:t>Key Words: answers, assists, aids, complies, conforms, discusses, greets, helps, labels, performs, presents, tells</a:t>
            </a:r>
          </a:p>
          <a:p>
            <a:pPr marL="76200" indent="0">
              <a:lnSpc>
                <a:spcPct val="170000"/>
              </a:lnSpc>
              <a:buNone/>
            </a:pPr>
            <a:br>
              <a:rPr lang="en-US" dirty="0"/>
            </a:br>
            <a:r>
              <a:rPr lang="en-US" sz="1350" dirty="0"/>
              <a:t> </a:t>
            </a:r>
            <a:endParaRPr lang="en-IN" dirty="0"/>
          </a:p>
          <a:p>
            <a:pPr>
              <a:lnSpc>
                <a:spcPct val="170000"/>
              </a:lnSpc>
            </a:pPr>
            <a:endParaRPr lang="en-IN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49500" y="364375"/>
            <a:ext cx="7020900" cy="750300"/>
          </a:xfrm>
        </p:spPr>
        <p:txBody>
          <a:bodyPr/>
          <a:lstStyle/>
          <a:p>
            <a:r>
              <a:rPr lang="en-IN" dirty="0"/>
              <a:t>Affective Domain - Responding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3AF92C4-DA20-5541-A007-82E5FFEC49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525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9296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49500" y="1041400"/>
            <a:ext cx="7020900" cy="3733800"/>
          </a:xfrm>
        </p:spPr>
        <p:txBody>
          <a:bodyPr>
            <a:normAutofit fontScale="85000" lnSpcReduction="10000"/>
          </a:bodyPr>
          <a:lstStyle/>
          <a:p>
            <a:pPr marL="76200" lvl="0" indent="0">
              <a:buNone/>
            </a:pPr>
            <a:r>
              <a:rPr lang="en-US" sz="600" dirty="0"/>
              <a:t>	"	""</a:t>
            </a:r>
            <a:endParaRPr lang="en-IN" sz="1350" dirty="0"/>
          </a:p>
          <a:p>
            <a:pPr lvl="1" algn="just">
              <a:lnSpc>
                <a:spcPct val="150000"/>
              </a:lnSpc>
            </a:pPr>
            <a:r>
              <a:rPr lang="en-US" sz="1800" dirty="0"/>
              <a:t>Valuing is the ability to see the worth of something and express it. Valuing is concerned with the worth you attach to a particular object, phenomena, behaviour or piece of information.</a:t>
            </a:r>
          </a:p>
          <a:p>
            <a:pPr lvl="1" algn="just">
              <a:lnSpc>
                <a:spcPct val="150000"/>
              </a:lnSpc>
            </a:pPr>
            <a:r>
              <a:rPr lang="en-US" sz="1800" dirty="0" err="1"/>
              <a:t>Eg</a:t>
            </a:r>
            <a:r>
              <a:rPr lang="en-US" sz="1800" dirty="0"/>
              <a:t>: </a:t>
            </a:r>
            <a:r>
              <a:rPr lang="en-IN" dirty="0"/>
              <a:t>: </a:t>
            </a:r>
            <a:r>
              <a:rPr lang="en-IN" sz="1600" dirty="0"/>
              <a:t>Demonstrates belief in the democratic process. Is sensitive towards individual and cultural differences (value diversity). Shows the ability to solve problems. Proposes a plan to social improvement and follows through with commitment. Informs management on matters that one feels strongly about.</a:t>
            </a:r>
          </a:p>
          <a:p>
            <a:pPr lvl="1" algn="just">
              <a:lnSpc>
                <a:spcPct val="150000"/>
              </a:lnSpc>
            </a:pPr>
            <a:r>
              <a:rPr lang="en-IN" sz="1600" b="1" dirty="0"/>
              <a:t>Key Words</a:t>
            </a:r>
            <a:r>
              <a:rPr lang="en-IN" sz="1600" dirty="0"/>
              <a:t>: appreciates, cherish, treasure, demonstrates, initiates, invites, joins, justifies, proposes, respect, shares</a:t>
            </a:r>
          </a:p>
          <a:p>
            <a:pPr lvl="1">
              <a:lnSpc>
                <a:spcPct val="150000"/>
              </a:lnSpc>
            </a:pPr>
            <a:endParaRPr lang="en-US" sz="1800" dirty="0"/>
          </a:p>
          <a:p>
            <a:pPr lvl="1">
              <a:lnSpc>
                <a:spcPct val="150000"/>
              </a:lnSpc>
            </a:pPr>
            <a:endParaRPr lang="en-IN" sz="1350" dirty="0"/>
          </a:p>
          <a:p>
            <a:endParaRPr lang="en-IN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49500" y="453275"/>
            <a:ext cx="7020900" cy="750300"/>
          </a:xfrm>
        </p:spPr>
        <p:txBody>
          <a:bodyPr/>
          <a:lstStyle/>
          <a:p>
            <a:r>
              <a:rPr lang="en-IN" dirty="0"/>
              <a:t>Affective Domain - Valuing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EFA4B4C-F191-9C4E-886B-9C51456A04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525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2131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63800" y="838200"/>
            <a:ext cx="7020900" cy="38354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1400" dirty="0"/>
              <a:t>It involves in putting together different values , information, ideas and then relating them to already held beliefs</a:t>
            </a:r>
            <a:endParaRPr lang="en-IN" sz="1400" dirty="0"/>
          </a:p>
          <a:p>
            <a:pPr>
              <a:lnSpc>
                <a:spcPct val="150000"/>
              </a:lnSpc>
            </a:pPr>
            <a:r>
              <a:rPr lang="en-US" sz="1400" dirty="0"/>
              <a:t>It helps in prioritizing one value over the others</a:t>
            </a:r>
          </a:p>
          <a:p>
            <a:pPr>
              <a:lnSpc>
                <a:spcPct val="150000"/>
              </a:lnSpc>
            </a:pPr>
            <a:r>
              <a:rPr lang="en-US" sz="1400" dirty="0"/>
              <a:t>The establishment of the dominant and pervasive value.</a:t>
            </a:r>
          </a:p>
          <a:p>
            <a:pPr algn="just">
              <a:lnSpc>
                <a:spcPct val="150000"/>
              </a:lnSpc>
            </a:pPr>
            <a:r>
              <a:rPr lang="en-IN" sz="1400" b="1" dirty="0" err="1"/>
              <a:t>Eg</a:t>
            </a:r>
            <a:r>
              <a:rPr lang="en-IN" sz="1400" dirty="0"/>
              <a:t>:  Recognizes the need for balance between freedom and responsible behaviour. Explains the role of systematic planning in solving problems. Accepts professional ethical standards. Creates a life plan in harmony with abilities, interests, and beliefs. Prioritizes time effectively to meet the needs of the organization, family, and self.</a:t>
            </a:r>
          </a:p>
          <a:p>
            <a:pPr algn="just">
              <a:lnSpc>
                <a:spcPct val="150000"/>
              </a:lnSpc>
            </a:pPr>
            <a:r>
              <a:rPr lang="en-IN" sz="1400" b="1" dirty="0"/>
              <a:t>Key Words</a:t>
            </a:r>
            <a:r>
              <a:rPr lang="en-IN" sz="1400" dirty="0"/>
              <a:t>: compares, relates, synthesizes</a:t>
            </a:r>
          </a:p>
          <a:p>
            <a:pPr marL="76200" indent="0">
              <a:buNone/>
            </a:pPr>
            <a:endParaRPr lang="en-IN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49500" y="440575"/>
            <a:ext cx="7020900" cy="600825"/>
          </a:xfrm>
        </p:spPr>
        <p:txBody>
          <a:bodyPr/>
          <a:lstStyle/>
          <a:p>
            <a:r>
              <a:rPr lang="en-IN" dirty="0"/>
              <a:t>Affective Domain - Organisation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2058F1B-8DFF-F948-9F57-8D5F80FC22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525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9954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40700" y="1241675"/>
            <a:ext cx="6838500" cy="3365500"/>
          </a:xfrm>
        </p:spPr>
        <p:txBody>
          <a:bodyPr>
            <a:normAutofit fontScale="85000" lnSpcReduction="20000"/>
          </a:bodyPr>
          <a:lstStyle/>
          <a:p>
            <a:pPr lvl="1">
              <a:lnSpc>
                <a:spcPct val="160000"/>
              </a:lnSpc>
            </a:pPr>
            <a:r>
              <a:rPr lang="en-US" sz="1600" dirty="0"/>
              <a:t>This is the highest of Affective domain. It is about internalizing values.</a:t>
            </a:r>
          </a:p>
          <a:p>
            <a:pPr lvl="1">
              <a:lnSpc>
                <a:spcPct val="160000"/>
              </a:lnSpc>
            </a:pPr>
            <a:r>
              <a:rPr lang="en-US" sz="1600" dirty="0"/>
              <a:t>It means acting consistently in accordance with the set of values.</a:t>
            </a:r>
          </a:p>
          <a:p>
            <a:pPr lvl="1">
              <a:lnSpc>
                <a:spcPct val="160000"/>
              </a:lnSpc>
            </a:pPr>
            <a:r>
              <a:rPr lang="en-US" sz="1600" dirty="0"/>
              <a:t>You internalize values and let them control or guide your behaviour. </a:t>
            </a:r>
          </a:p>
          <a:p>
            <a:pPr lvl="1">
              <a:lnSpc>
                <a:spcPct val="170000"/>
              </a:lnSpc>
            </a:pPr>
            <a:r>
              <a:rPr lang="en-IN" sz="1600" b="1" dirty="0"/>
              <a:t>Examples</a:t>
            </a:r>
            <a:r>
              <a:rPr lang="en-IN" sz="1600" dirty="0"/>
              <a:t>: Shows self-reliance when working independently. Cooperates in group activities (displays teamwork). Uses an objective approach in problem solving. Displays a professional commitment to ethical  practice on a daily basis. Revises judgments and changes behaviour in light of new evidence. Values people for what they are, not how they look.</a:t>
            </a:r>
          </a:p>
          <a:p>
            <a:pPr lvl="1">
              <a:lnSpc>
                <a:spcPct val="170000"/>
              </a:lnSpc>
            </a:pPr>
            <a:r>
              <a:rPr lang="en-IN" sz="1600" b="1" dirty="0"/>
              <a:t>Key Words</a:t>
            </a:r>
            <a:r>
              <a:rPr lang="en-IN" sz="1600" dirty="0"/>
              <a:t>: acts, discriminates, displays, influences, modifies, performs, qualifies, questions, revises, serves, solves, verifies</a:t>
            </a:r>
          </a:p>
          <a:p>
            <a:endParaRPr lang="en-IN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49500" y="491375"/>
            <a:ext cx="7020900" cy="750300"/>
          </a:xfrm>
        </p:spPr>
        <p:txBody>
          <a:bodyPr/>
          <a:lstStyle/>
          <a:p>
            <a:r>
              <a:rPr lang="en-IN" dirty="0"/>
              <a:t>Affective Domain - </a:t>
            </a:r>
            <a:r>
              <a:rPr lang="en-US" dirty="0"/>
              <a:t>Characterization</a:t>
            </a:r>
            <a:endParaRPr lang="en-IN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D430A78-0F48-EF46-BCED-B17B1A8FBD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525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4664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en-US" sz="2000" dirty="0"/>
              <a:t>For the development of personality, the development of </a:t>
            </a:r>
            <a:r>
              <a:rPr lang="en-US" sz="2000" dirty="0">
                <a:solidFill>
                  <a:srgbClr val="C00000"/>
                </a:solidFill>
              </a:rPr>
              <a:t>all three domains </a:t>
            </a:r>
            <a:r>
              <a:rPr lang="en-US" sz="2000" dirty="0"/>
              <a:t>is important. </a:t>
            </a:r>
            <a:r>
              <a:rPr lang="en-IN" sz="1800" dirty="0"/>
              <a:t>A</a:t>
            </a:r>
            <a:r>
              <a:rPr lang="en-IN" sz="2000" dirty="0"/>
              <a:t>ffective domain includes the manner in which we deal with things emotionally, such as feelings, values</a:t>
            </a:r>
            <a:r>
              <a:rPr lang="en-IN" sz="2000" u="sng" dirty="0"/>
              <a:t>,</a:t>
            </a:r>
            <a:r>
              <a:rPr lang="en-IN" sz="2000" dirty="0"/>
              <a:t> appreciation, enthusiasms, motivation , and attitudes. 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Conclusion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C14F420-F029-6E42-B3D5-C9B5B48398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525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3551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22370FE-259D-D94D-8476-42CBAF043A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2200" y="1483825"/>
            <a:ext cx="6959600" cy="1159800"/>
          </a:xfrm>
        </p:spPr>
        <p:txBody>
          <a:bodyPr/>
          <a:lstStyle/>
          <a:p>
            <a:r>
              <a:rPr lang="en-US" sz="3200" dirty="0"/>
              <a:t>2 C) Assessment Of Affective Domains Of Learning </a:t>
            </a:r>
            <a:endParaRPr lang="en-US" sz="4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F3A38B-5446-B248-80E5-AE63BA49E29D}"/>
              </a:ext>
            </a:extLst>
          </p:cNvPr>
          <p:cNvSpPr>
            <a:spLocks noGrp="1"/>
          </p:cNvSpPr>
          <p:nvPr>
            <p:ph type="sldNum" idx="4294967295"/>
          </p:nvPr>
        </p:nvSpPr>
        <p:spPr>
          <a:xfrm>
            <a:off x="8594725" y="4840288"/>
            <a:ext cx="549275" cy="303212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</a:t>
            </a:fld>
            <a:endParaRPr lang="en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55B5380-B6B9-8844-BB82-D1F901137E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525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033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DCD2D-E16C-8F41-B7D7-A8A5055EC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9500" y="537556"/>
            <a:ext cx="7020900" cy="750300"/>
          </a:xfrm>
        </p:spPr>
        <p:txBody>
          <a:bodyPr/>
          <a:lstStyle/>
          <a:p>
            <a:r>
              <a:rPr lang="en-US" dirty="0"/>
              <a:t>Learning Outcomes: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5D2C23-8454-214C-8C0E-716D0C106B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49500" y="1209964"/>
            <a:ext cx="7020900" cy="3066472"/>
          </a:xfrm>
        </p:spPr>
        <p:txBody>
          <a:bodyPr/>
          <a:lstStyle/>
          <a:p>
            <a:pPr marL="76200" lvl="0" indent="0">
              <a:buNone/>
            </a:pPr>
            <a:r>
              <a:rPr lang="en-US" dirty="0"/>
              <a:t>This unit will focus on: 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Assessment of Affective domain 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Category of Affective domain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A1BEDC-DCEC-3A4F-8836-D0CED579508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</a:t>
            </a:fld>
            <a:endParaRPr lang="en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0C7FB7A-DC07-CD49-B294-E95E689DBE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525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1564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24100" y="637326"/>
            <a:ext cx="7319800" cy="3375874"/>
          </a:xfrm>
        </p:spPr>
        <p:txBody>
          <a:bodyPr/>
          <a:lstStyle/>
          <a:p>
            <a:pPr marL="76200" indent="0">
              <a:buNone/>
            </a:pPr>
            <a:r>
              <a:rPr lang="en-US" b="1" dirty="0"/>
              <a:t>Domains of assessment:</a:t>
            </a:r>
            <a:endParaRPr lang="en-IN" dirty="0"/>
          </a:p>
          <a:p>
            <a:r>
              <a:rPr lang="en-US" dirty="0"/>
              <a:t>Educational psychologist have subdivided the area of educational objectives into three domains: The cognitive, affective and psychomotor.</a:t>
            </a:r>
            <a:endParaRPr lang="en-IN" dirty="0"/>
          </a:p>
          <a:p>
            <a:r>
              <a:rPr lang="en-US" dirty="0"/>
              <a:t>The three domains identify and represents the knowledge, beliefs, and skills of a human performer.</a:t>
            </a:r>
            <a:endParaRPr lang="en-IN" dirty="0"/>
          </a:p>
          <a:p>
            <a:endParaRPr lang="en-IN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A2F931C-44DC-3F4E-ACCF-1FCA3951CF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525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7418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60321FB-D065-B84E-A220-C5405655C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8E63D83-8B49-164C-BCE9-532127CA28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8800" y="1168400"/>
            <a:ext cx="5778500" cy="2603621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26B8828-144E-A044-9972-D079591BE6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525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464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The affective domain and related educational objectives involves students attitudes, emotions, feelings, appreciations, and values.</a:t>
            </a:r>
            <a:endParaRPr lang="en-IN" dirty="0"/>
          </a:p>
          <a:p>
            <a:r>
              <a:rPr lang="en-US" dirty="0"/>
              <a:t>It includes those objectives which are concerned with changes in interest, attitudes and values and the development of appreciations and adjustment.</a:t>
            </a:r>
            <a:endParaRPr lang="en-IN" dirty="0"/>
          </a:p>
          <a:p>
            <a:r>
              <a:rPr lang="en-US" dirty="0"/>
              <a:t>It is divided into 5 major classes arranged in a hierarchical order on the basis of level of involvement.</a:t>
            </a:r>
            <a:endParaRPr lang="en-IN" dirty="0"/>
          </a:p>
          <a:p>
            <a:endParaRPr lang="en-IN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2. Assessment of affective domain:</a:t>
            </a:r>
            <a:br>
              <a:rPr lang="en-IN" dirty="0"/>
            </a:br>
            <a:endParaRPr lang="en-IN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35211CC-9EE0-A147-8DA5-AEBFDC7DDF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525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59071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It was prepared in 1964 by Dr. Benjamin Bloom, David R.  Krathwohl and </a:t>
            </a:r>
            <a:r>
              <a:rPr lang="en-US" dirty="0" err="1"/>
              <a:t>Massieh</a:t>
            </a:r>
            <a:r>
              <a:rPr lang="en-US" dirty="0"/>
              <a:t>. </a:t>
            </a:r>
          </a:p>
          <a:p>
            <a:r>
              <a:rPr lang="en-US" dirty="0"/>
              <a:t>It emphasizes the development of the heart. It deals with values, attitudes, interest, appreciation, social and emotional adjustment.</a:t>
            </a:r>
            <a:endParaRPr lang="en-IN" dirty="0"/>
          </a:p>
          <a:p>
            <a:r>
              <a:rPr lang="en-US" dirty="0"/>
              <a:t>Affective taxonomy is divided into five major classes arranged in a hierarchical order on the basis of the level of involvement.</a:t>
            </a:r>
            <a:endParaRPr lang="en-IN" dirty="0"/>
          </a:p>
          <a:p>
            <a:pPr marL="76200" indent="0">
              <a:buNone/>
            </a:pPr>
            <a:endParaRPr lang="en-IN" dirty="0"/>
          </a:p>
          <a:p>
            <a:endParaRPr lang="en-IN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Affective Domain </a:t>
            </a:r>
            <a:endParaRPr lang="en-IN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87B0E35-0977-0F4E-BEF3-28A58A3952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525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5123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E10DAA9C-96A9-1647-98AF-572BEF17607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31281764"/>
              </p:ext>
            </p:extLst>
          </p:nvPr>
        </p:nvGraphicFramePr>
        <p:xfrm>
          <a:off x="1366981" y="565259"/>
          <a:ext cx="6890327" cy="37619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EC76E210-74FE-BF4D-BAEE-3AAF8D0EBB4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95359"/>
            <a:ext cx="9525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2181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36600" y="1168400"/>
            <a:ext cx="7333800" cy="3505200"/>
          </a:xfrm>
        </p:spPr>
        <p:txBody>
          <a:bodyPr>
            <a:normAutofit fontScale="85000" lnSpcReduction="10000"/>
          </a:bodyPr>
          <a:lstStyle/>
          <a:p>
            <a:pPr lvl="1" algn="just">
              <a:lnSpc>
                <a:spcPct val="150000"/>
              </a:lnSpc>
            </a:pPr>
            <a:r>
              <a:rPr lang="en-US" sz="2000" dirty="0"/>
              <a:t>It is the lowest level of affective domain. An awareness of feelings an demotions and paying attention to the ideas, material or phenomena.</a:t>
            </a:r>
          </a:p>
          <a:p>
            <a:pPr lvl="1" algn="just">
              <a:lnSpc>
                <a:spcPct val="150000"/>
              </a:lnSpc>
            </a:pPr>
            <a:r>
              <a:rPr lang="en-US" sz="2000" dirty="0"/>
              <a:t>This includes awareness, willingness to receive and give controlled or selected attention</a:t>
            </a:r>
          </a:p>
          <a:p>
            <a:pPr lvl="1" algn="just">
              <a:lnSpc>
                <a:spcPct val="150000"/>
              </a:lnSpc>
            </a:pPr>
            <a:r>
              <a:rPr lang="en-IN" sz="2000" dirty="0" err="1"/>
              <a:t>Eg</a:t>
            </a:r>
            <a:r>
              <a:rPr lang="en-IN" sz="2000" dirty="0"/>
              <a:t>: </a:t>
            </a:r>
            <a:r>
              <a:rPr lang="en-IN" sz="1900" dirty="0"/>
              <a:t>Listen to others with respect. Listen for and remember the name of newly introduced people.</a:t>
            </a:r>
          </a:p>
          <a:p>
            <a:pPr lvl="1" algn="just">
              <a:lnSpc>
                <a:spcPct val="150000"/>
              </a:lnSpc>
            </a:pPr>
            <a:r>
              <a:rPr lang="en-IN" sz="1900" b="1" dirty="0"/>
              <a:t>Key Words</a:t>
            </a:r>
            <a:r>
              <a:rPr lang="en-IN" sz="1900" dirty="0"/>
              <a:t>: acknowledge, asks, attentive, courteous, dutiful, follows, gives, listens, understands</a:t>
            </a:r>
          </a:p>
          <a:p>
            <a:pPr lvl="1" algn="just">
              <a:lnSpc>
                <a:spcPct val="150000"/>
              </a:lnSpc>
            </a:pPr>
            <a:endParaRPr lang="en-IN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49500" y="567575"/>
            <a:ext cx="7020900" cy="750300"/>
          </a:xfrm>
        </p:spPr>
        <p:txBody>
          <a:bodyPr/>
          <a:lstStyle/>
          <a:p>
            <a:r>
              <a:rPr lang="en-IN" dirty="0"/>
              <a:t>Affective Domain - Receiving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B1A4CA6-10C1-2348-8E8F-DEB128FDFA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52500" cy="46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259030"/>
      </p:ext>
    </p:extLst>
  </p:cSld>
  <p:clrMapOvr>
    <a:masterClrMapping/>
  </p:clrMapOvr>
</p:sld>
</file>

<file path=ppt/theme/theme1.xml><?xml version="1.0" encoding="utf-8"?>
<a:theme xmlns:a="http://schemas.openxmlformats.org/drawingml/2006/main" name="Seyton template">
  <a:themeElements>
    <a:clrScheme name="Custom 347">
      <a:dk1>
        <a:srgbClr val="434343"/>
      </a:dk1>
      <a:lt1>
        <a:srgbClr val="FFFFFF"/>
      </a:lt1>
      <a:dk2>
        <a:srgbClr val="7B8486"/>
      </a:dk2>
      <a:lt2>
        <a:srgbClr val="E3E9EB"/>
      </a:lt2>
      <a:accent1>
        <a:srgbClr val="2A95B7"/>
      </a:accent1>
      <a:accent2>
        <a:srgbClr val="80D5CC"/>
      </a:accent2>
      <a:accent3>
        <a:srgbClr val="E9CB74"/>
      </a:accent3>
      <a:accent4>
        <a:srgbClr val="D19E9E"/>
      </a:accent4>
      <a:accent5>
        <a:srgbClr val="E47474"/>
      </a:accent5>
      <a:accent6>
        <a:srgbClr val="9DAFB4"/>
      </a:accent6>
      <a:hlink>
        <a:srgbClr val="434343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1627</TotalTime>
  <Words>816</Words>
  <Application>Microsoft Macintosh PowerPoint</Application>
  <PresentationFormat>On-screen Show (16:9)</PresentationFormat>
  <Paragraphs>62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Patrick Hand SC</vt:lpstr>
      <vt:lpstr>Arial</vt:lpstr>
      <vt:lpstr>Wingdings</vt:lpstr>
      <vt:lpstr>Bangla MN</vt:lpstr>
      <vt:lpstr>Sniglet</vt:lpstr>
      <vt:lpstr>Seyton template</vt:lpstr>
      <vt:lpstr>Unit 2: Essentials of Assessment</vt:lpstr>
      <vt:lpstr>2 C) Assessment Of Affective Domains Of Learning </vt:lpstr>
      <vt:lpstr>Learning Outcomes:</vt:lpstr>
      <vt:lpstr>PowerPoint Presentation</vt:lpstr>
      <vt:lpstr>PowerPoint Presentation</vt:lpstr>
      <vt:lpstr> 2. Assessment of affective domain: </vt:lpstr>
      <vt:lpstr>Affective Domain </vt:lpstr>
      <vt:lpstr>PowerPoint Presentation</vt:lpstr>
      <vt:lpstr>Affective Domain - Receiving</vt:lpstr>
      <vt:lpstr>Affective Domain - Responding</vt:lpstr>
      <vt:lpstr>Affective Domain - Valuing</vt:lpstr>
      <vt:lpstr>Affective Domain - Organisation</vt:lpstr>
      <vt:lpstr>Affective Domain - Characterization</vt:lpstr>
      <vt:lpstr>Conclusion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 2: Essentials of Assessment</dc:title>
  <cp:lastModifiedBy>Reni Francis</cp:lastModifiedBy>
  <cp:revision>25</cp:revision>
  <dcterms:modified xsi:type="dcterms:W3CDTF">2020-07-10T12:43:20Z</dcterms:modified>
</cp:coreProperties>
</file>