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1" r:id="rId1"/>
    <p:sldMasterId id="2147483815" r:id="rId2"/>
  </p:sldMasterIdLst>
  <p:notesMasterIdLst>
    <p:notesMasterId r:id="rId19"/>
  </p:notesMasterIdLst>
  <p:sldIdLst>
    <p:sldId id="259" r:id="rId3"/>
    <p:sldId id="258" r:id="rId4"/>
    <p:sldId id="260" r:id="rId5"/>
    <p:sldId id="261" r:id="rId6"/>
    <p:sldId id="334" r:id="rId7"/>
    <p:sldId id="262" r:id="rId8"/>
    <p:sldId id="263" r:id="rId9"/>
    <p:sldId id="264" r:id="rId10"/>
    <p:sldId id="266" r:id="rId11"/>
    <p:sldId id="268" r:id="rId12"/>
    <p:sldId id="270" r:id="rId13"/>
    <p:sldId id="272" r:id="rId14"/>
    <p:sldId id="274" r:id="rId15"/>
    <p:sldId id="276" r:id="rId16"/>
    <p:sldId id="335" r:id="rId17"/>
    <p:sldId id="279"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6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579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476A4BF-A979-4E30-B576-D339165AFDE8}" type="datetimeFigureOut">
              <a:rPr lang="en-IN" smtClean="0"/>
              <a:t>16 Aug 2024</a:t>
            </a:fld>
            <a:endParaRPr lang="en-IN"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772C9B6-AF40-4937-905D-F915EC7F425B}" type="slidenum">
              <a:rPr lang="en-IN" smtClean="0"/>
              <a:t>‹#›</a:t>
            </a:fld>
            <a:endParaRPr lang="en-IN" dirty="0"/>
          </a:p>
        </p:txBody>
      </p:sp>
    </p:spTree>
    <p:extLst>
      <p:ext uri="{BB962C8B-B14F-4D97-AF65-F5344CB8AC3E}">
        <p14:creationId xmlns:p14="http://schemas.microsoft.com/office/powerpoint/2010/main" val="11709837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82EB2D-5F02-4DF5-BDB9-CE694F83320E}" type="slidenum">
              <a:rPr lang="en-US">
                <a:solidFill>
                  <a:prstClr val="black"/>
                </a:solidFill>
              </a:rPr>
              <a:pPr/>
              <a:t>11</a:t>
            </a:fld>
            <a:endParaRPr lang="en-US">
              <a:solidFill>
                <a:prstClr val="black"/>
              </a:solidFill>
            </a:endParaRPr>
          </a:p>
        </p:txBody>
      </p:sp>
      <p:sp>
        <p:nvSpPr>
          <p:cNvPr id="135170" name="Rectangle 2"/>
          <p:cNvSpPr>
            <a:spLocks noGrp="1" noRot="1" noChangeAspect="1" noChangeArrowheads="1" noTextEdit="1"/>
          </p:cNvSpPr>
          <p:nvPr>
            <p:ph type="sldImg"/>
          </p:nvPr>
        </p:nvSpPr>
        <p:spPr>
          <a:ln/>
        </p:spPr>
      </p:sp>
      <p:sp>
        <p:nvSpPr>
          <p:cNvPr id="135171" name="Rectangle 3"/>
          <p:cNvSpPr>
            <a:spLocks noGrp="1" noChangeArrowheads="1"/>
          </p:cNvSpPr>
          <p:nvPr>
            <p:ph type="body" idx="1"/>
          </p:nvPr>
        </p:nvSpPr>
        <p:spPr>
          <a:xfrm>
            <a:off x="914400" y="4343400"/>
            <a:ext cx="5029200" cy="4114800"/>
          </a:xfrm>
        </p:spPr>
        <p:txBody>
          <a:bodyPr/>
          <a:lstStyle/>
          <a:p>
            <a:r>
              <a:rPr lang="en-US"/>
              <a:t>If you regularly use dietary supplements to enhance your athletic performance, try to learn more about sports nutrition.  Talk to a dietitian or attend a seminar conducted by a health professional to learn how many calories, protein, and carbohydrates you need to achieve your athletic goals.</a:t>
            </a:r>
          </a:p>
          <a:p>
            <a:endParaRPr lang="en-US"/>
          </a:p>
          <a:p>
            <a:r>
              <a:rPr lang="en-US"/>
              <a:t>A body fueled with carbohydrates to store glycogen right after exercise is better prepared for the next challenge…That is the concept of carbo loading, a method used by endurance athletes to achieve a competitive edge.  Real energy comes from food, not supplements.  Creatine and ephedra, for example, give you a false sense of energy.  Whole foods have more pros than just energy; they contain nutrients in just the right amount needed to promote health and prevent disease.</a:t>
            </a:r>
          </a:p>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47DABA0-A572-474F-B4F6-D5A5579E2702}" type="slidenum">
              <a:rPr lang="en-US">
                <a:solidFill>
                  <a:prstClr val="black"/>
                </a:solidFill>
              </a:rPr>
              <a:pPr/>
              <a:t>12</a:t>
            </a:fld>
            <a:endParaRPr lang="en-US">
              <a:solidFill>
                <a:prstClr val="black"/>
              </a:solidFill>
            </a:endParaRPr>
          </a:p>
        </p:txBody>
      </p:sp>
      <p:sp>
        <p:nvSpPr>
          <p:cNvPr id="137218" name="Rectangle 2"/>
          <p:cNvSpPr>
            <a:spLocks noGrp="1" noRot="1" noChangeAspect="1" noChangeArrowheads="1" noTextEdit="1"/>
          </p:cNvSpPr>
          <p:nvPr>
            <p:ph type="sldImg"/>
          </p:nvPr>
        </p:nvSpPr>
        <p:spPr>
          <a:ln/>
        </p:spPr>
      </p:sp>
      <p:sp>
        <p:nvSpPr>
          <p:cNvPr id="137219" name="Rectangle 3"/>
          <p:cNvSpPr>
            <a:spLocks noGrp="1" noChangeArrowheads="1"/>
          </p:cNvSpPr>
          <p:nvPr>
            <p:ph type="body" idx="1"/>
          </p:nvPr>
        </p:nvSpPr>
        <p:spPr>
          <a:xfrm>
            <a:off x="914400" y="4343400"/>
            <a:ext cx="5029200" cy="4114800"/>
          </a:xfrm>
        </p:spPr>
        <p:txBody>
          <a:bodyPr/>
          <a:lstStyle/>
          <a:p>
            <a:r>
              <a:rPr lang="en-US"/>
              <a:t>Choose foods with complex carbohydrates such as whole-grain breads and cereals, dried beans and peas, and fresh fruits and vegetables.  Limit consumption of simple carbohydrates found in foods such as sweetened soft drinks and beverages, cookies, candy, and processed foods containing sugar.</a:t>
            </a:r>
          </a:p>
          <a:p>
            <a:endParaRPr lang="en-US"/>
          </a:p>
          <a:p>
            <a:r>
              <a:rPr lang="en-US"/>
              <a:t>Protein supplements and large portions of meat are not needed, even to obtain the highest recommended protein intakes.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92629D6-75D2-41BB-B6F6-C486A425DF09}" type="slidenum">
              <a:rPr lang="en-US">
                <a:solidFill>
                  <a:prstClr val="black"/>
                </a:solidFill>
              </a:rPr>
              <a:pPr/>
              <a:t>13</a:t>
            </a:fld>
            <a:endParaRPr lang="en-US">
              <a:solidFill>
                <a:prstClr val="black"/>
              </a:solidFill>
            </a:endParaRPr>
          </a:p>
        </p:txBody>
      </p:sp>
      <p:sp>
        <p:nvSpPr>
          <p:cNvPr id="139266" name="Rectangle 2"/>
          <p:cNvSpPr>
            <a:spLocks noGrp="1" noRot="1" noChangeAspect="1" noChangeArrowheads="1" noTextEdit="1"/>
          </p:cNvSpPr>
          <p:nvPr>
            <p:ph type="sldImg"/>
          </p:nvPr>
        </p:nvSpPr>
        <p:spPr>
          <a:ln/>
        </p:spPr>
      </p:sp>
      <p:sp>
        <p:nvSpPr>
          <p:cNvPr id="139267" name="Rectangle 3"/>
          <p:cNvSpPr>
            <a:spLocks noGrp="1" noChangeArrowheads="1"/>
          </p:cNvSpPr>
          <p:nvPr>
            <p:ph type="body" idx="1"/>
          </p:nvPr>
        </p:nvSpPr>
        <p:spPr>
          <a:xfrm>
            <a:off x="914400" y="4343400"/>
            <a:ext cx="5029200" cy="4114800"/>
          </a:xfrm>
        </p:spPr>
        <p:txBody>
          <a:bodyPr/>
          <a:lstStyle/>
          <a:p>
            <a:r>
              <a:rPr lang="en-US"/>
              <a:t>Sample Pre-Exercise Snacks:</a:t>
            </a:r>
          </a:p>
          <a:p>
            <a:endParaRPr lang="en-US"/>
          </a:p>
          <a:p>
            <a:r>
              <a:rPr lang="en-US"/>
              <a:t>	Sandwich made with whole-grain bread and three slices of lean </a:t>
            </a:r>
          </a:p>
          <a:p>
            <a:r>
              <a:rPr lang="en-US"/>
              <a:t>	meat and water or skim/low-fat milk.</a:t>
            </a:r>
          </a:p>
          <a:p>
            <a:endParaRPr lang="en-US"/>
          </a:p>
          <a:p>
            <a:r>
              <a:rPr lang="en-US"/>
              <a:t>	Whole-grain cereal, banana, and skim/low-fat milk.</a:t>
            </a:r>
          </a:p>
          <a:p>
            <a:endParaRPr lang="en-US"/>
          </a:p>
          <a:p>
            <a:r>
              <a:rPr lang="en-US"/>
              <a:t>	Plain popcorn and smoothie (made with apple juice and frozen </a:t>
            </a:r>
          </a:p>
          <a:p>
            <a:r>
              <a:rPr lang="en-US"/>
              <a:t>	banana).</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2C865B3-BA54-4182-B3B1-668D37C4F374}" type="slidenum">
              <a:rPr lang="en-US">
                <a:solidFill>
                  <a:prstClr val="black"/>
                </a:solidFill>
              </a:rPr>
              <a:pPr/>
              <a:t>14</a:t>
            </a:fld>
            <a:endParaRPr lang="en-US" dirty="0">
              <a:solidFill>
                <a:prstClr val="black"/>
              </a:solidFill>
            </a:endParaRPr>
          </a:p>
        </p:txBody>
      </p:sp>
      <p:sp>
        <p:nvSpPr>
          <p:cNvPr id="141314" name="Rectangle 2"/>
          <p:cNvSpPr>
            <a:spLocks noGrp="1" noRot="1" noChangeAspect="1" noChangeArrowheads="1" noTextEdit="1"/>
          </p:cNvSpPr>
          <p:nvPr>
            <p:ph type="sldImg"/>
          </p:nvPr>
        </p:nvSpPr>
        <p:spPr>
          <a:ln/>
        </p:spPr>
      </p:sp>
      <p:sp>
        <p:nvSpPr>
          <p:cNvPr id="141315" name="Rectangle 3"/>
          <p:cNvSpPr>
            <a:spLocks noGrp="1" noChangeArrowheads="1"/>
          </p:cNvSpPr>
          <p:nvPr>
            <p:ph type="body" idx="1"/>
          </p:nvPr>
        </p:nvSpPr>
        <p:spPr>
          <a:xfrm>
            <a:off x="914400" y="4343400"/>
            <a:ext cx="5029200" cy="4114800"/>
          </a:xfrm>
        </p:spPr>
        <p:txBody>
          <a:bodyPr/>
          <a:lstStyle/>
          <a:p>
            <a:r>
              <a:rPr lang="en-US" dirty="0"/>
              <a:t>Fruit juices diluted with water (dilute with ½ to 2/3 water) can be used as a light carbohydrate drink or 6-8% glucose electrolyte solution such as Gatorade.</a:t>
            </a:r>
          </a:p>
          <a:p>
            <a:endParaRPr lang="en-US" dirty="0"/>
          </a:p>
          <a:p>
            <a:r>
              <a:rPr lang="en-US" dirty="0"/>
              <a:t>Caffeine is a diuretic that causes urination and increased fluid loss.</a:t>
            </a:r>
          </a:p>
          <a:p>
            <a:endParaRPr lang="en-US" dirty="0"/>
          </a:p>
          <a:p>
            <a:r>
              <a:rPr lang="en-US" dirty="0"/>
              <a:t>Alcohol has many bad effects on physical activity:</a:t>
            </a:r>
          </a:p>
          <a:p>
            <a:pPr lvl="2"/>
            <a:r>
              <a:rPr lang="en-US" dirty="0"/>
              <a:t>Alcohol is a diuretic that causes urination and increased fluid loss.</a:t>
            </a:r>
          </a:p>
          <a:p>
            <a:pPr lvl="2"/>
            <a:r>
              <a:rPr lang="en-US" dirty="0"/>
              <a:t>Alcohol impairs the body’s ability to regulate its temperature and increases the risk of hypothermia or heat stroke.</a:t>
            </a:r>
          </a:p>
          <a:p>
            <a:pPr lvl="2"/>
            <a:r>
              <a:rPr lang="en-US" dirty="0"/>
              <a:t>Alcohol alters perception.</a:t>
            </a:r>
          </a:p>
          <a:p>
            <a:pPr lvl="2"/>
            <a:r>
              <a:rPr lang="en-US" dirty="0"/>
              <a:t>Alcohol slows reaction time.</a:t>
            </a:r>
          </a:p>
          <a:p>
            <a:pPr lvl="2"/>
            <a:r>
              <a:rPr lang="en-US" dirty="0"/>
              <a:t>Alcohol reduces strength, power, and endurance.</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0530" name="Rectangle 2"/>
          <p:cNvSpPr>
            <a:spLocks noGrp="1" noChangeArrowheads="1"/>
          </p:cNvSpPr>
          <p:nvPr>
            <p:ph type="ctrTitle"/>
          </p:nvPr>
        </p:nvSpPr>
        <p:spPr>
          <a:xfrm>
            <a:off x="381000" y="152400"/>
            <a:ext cx="8458200" cy="1143000"/>
          </a:xfrm>
        </p:spPr>
        <p:txBody>
          <a:bodyPr/>
          <a:lstStyle>
            <a:lvl1pPr>
              <a:defRPr sz="4000"/>
            </a:lvl1pPr>
          </a:lstStyle>
          <a:p>
            <a:pPr lvl="0"/>
            <a:r>
              <a:rPr lang="en-US" noProof="0" smtClean="0"/>
              <a:t>Click to edit Master title style</a:t>
            </a:r>
          </a:p>
        </p:txBody>
      </p:sp>
      <p:sp>
        <p:nvSpPr>
          <p:cNvPr id="150531" name="Rectangle 3"/>
          <p:cNvSpPr>
            <a:spLocks noGrp="1" noChangeArrowheads="1"/>
          </p:cNvSpPr>
          <p:nvPr>
            <p:ph type="subTitle" idx="1"/>
          </p:nvPr>
        </p:nvSpPr>
        <p:spPr>
          <a:xfrm>
            <a:off x="4800600" y="1752600"/>
            <a:ext cx="4343400" cy="2057400"/>
          </a:xfrm>
        </p:spPr>
        <p:txBody>
          <a:bodyPr/>
          <a:lstStyle>
            <a:lvl1pPr marL="0" indent="0" algn="ctr">
              <a:buFont typeface="Wingdings" pitchFamily="2" charset="2"/>
              <a:buNone/>
              <a:defRPr i="1"/>
            </a:lvl1pPr>
          </a:lstStyle>
          <a:p>
            <a:pPr lvl="0"/>
            <a:r>
              <a:rPr lang="en-US" noProof="0" smtClean="0"/>
              <a:t>Click to edit Master subtitle style</a:t>
            </a:r>
          </a:p>
        </p:txBody>
      </p:sp>
      <p:sp>
        <p:nvSpPr>
          <p:cNvPr id="150532" name="Rectangle 4"/>
          <p:cNvSpPr>
            <a:spLocks noChangeArrowheads="1"/>
          </p:cNvSpPr>
          <p:nvPr/>
        </p:nvSpPr>
        <p:spPr bwMode="auto">
          <a:xfrm>
            <a:off x="5800725" y="6130925"/>
            <a:ext cx="180975" cy="51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fontAlgn="base" hangingPunct="0">
              <a:spcBef>
                <a:spcPct val="0"/>
              </a:spcBef>
              <a:spcAft>
                <a:spcPct val="0"/>
              </a:spcAft>
            </a:pPr>
            <a:endParaRPr lang="en-US" sz="1400">
              <a:solidFill>
                <a:srgbClr val="FFFFFF"/>
              </a:solidFill>
              <a:latin typeface="Arial Rounded MT Bold" pitchFamily="34" charset="0"/>
            </a:endParaRPr>
          </a:p>
          <a:p>
            <a:pPr eaLnBrk="0" fontAlgn="base" hangingPunct="0">
              <a:spcBef>
                <a:spcPct val="0"/>
              </a:spcBef>
              <a:spcAft>
                <a:spcPct val="0"/>
              </a:spcAft>
            </a:pPr>
            <a:endParaRPr lang="en-US" sz="1400">
              <a:solidFill>
                <a:srgbClr val="FFFFFF"/>
              </a:solidFill>
              <a:latin typeface="Arial Rounded MT Bold" pitchFamily="34" charset="0"/>
            </a:endParaRPr>
          </a:p>
        </p:txBody>
      </p:sp>
      <p:sp>
        <p:nvSpPr>
          <p:cNvPr id="150533" name="Rectangle 5"/>
          <p:cNvSpPr>
            <a:spLocks noGrp="1" noChangeArrowheads="1"/>
          </p:cNvSpPr>
          <p:nvPr>
            <p:ph type="sldNum" sz="quarter" idx="4"/>
          </p:nvPr>
        </p:nvSpPr>
        <p:spPr>
          <a:xfrm>
            <a:off x="7010400" y="6381750"/>
            <a:ext cx="2133600" cy="476250"/>
          </a:xfrm>
        </p:spPr>
        <p:txBody>
          <a:bodyPr/>
          <a:lstStyle>
            <a:lvl1pPr>
              <a:defRPr/>
            </a:lvl1pPr>
          </a:lstStyle>
          <a:p>
            <a:fld id="{37F499C1-30A1-4549-9102-EE930F2F0544}" type="slidenum">
              <a:rPr lang="en-US">
                <a:solidFill>
                  <a:srgbClr val="FFFFFF"/>
                </a:solidFill>
              </a:rPr>
              <a:pPr/>
              <a:t>‹#›</a:t>
            </a:fld>
            <a:endParaRPr lang="en-US">
              <a:solidFill>
                <a:srgbClr val="FFFFFF"/>
              </a:solidFill>
            </a:endParaRPr>
          </a:p>
        </p:txBody>
      </p:sp>
      <p:sp>
        <p:nvSpPr>
          <p:cNvPr id="150534" name="Rectangle 6"/>
          <p:cNvSpPr>
            <a:spLocks noGrp="1" noChangeArrowheads="1"/>
          </p:cNvSpPr>
          <p:nvPr>
            <p:ph type="ftr" sz="quarter" idx="3"/>
          </p:nvPr>
        </p:nvSpPr>
        <p:spPr>
          <a:xfrm>
            <a:off x="0" y="6381750"/>
            <a:ext cx="2895600" cy="476250"/>
          </a:xfrm>
        </p:spPr>
        <p:txBody>
          <a:bodyPr/>
          <a:lstStyle>
            <a:lvl1pPr>
              <a:defRPr/>
            </a:lvl1pPr>
          </a:lstStyle>
          <a:p>
            <a:r>
              <a:rPr lang="en-US">
                <a:solidFill>
                  <a:srgbClr val="FFFFFF"/>
                </a:solidFill>
              </a:rPr>
              <a:t>Concepts of Fitness and Wellness 6e</a:t>
            </a:r>
          </a:p>
        </p:txBody>
      </p:sp>
    </p:spTree>
    <p:extLst>
      <p:ext uri="{BB962C8B-B14F-4D97-AF65-F5344CB8AC3E}">
        <p14:creationId xmlns:p14="http://schemas.microsoft.com/office/powerpoint/2010/main" val="113926379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Slide Number Placeholder 3"/>
          <p:cNvSpPr>
            <a:spLocks noGrp="1"/>
          </p:cNvSpPr>
          <p:nvPr>
            <p:ph type="sldNum" sz="quarter" idx="10"/>
          </p:nvPr>
        </p:nvSpPr>
        <p:spPr/>
        <p:txBody>
          <a:bodyPr/>
          <a:lstStyle>
            <a:lvl1pPr>
              <a:defRPr/>
            </a:lvl1pPr>
          </a:lstStyle>
          <a:p>
            <a:fld id="{C0DBF42D-4A5E-4448-B9C7-4F1901265EA5}" type="slidenum">
              <a:rPr lang="en-US">
                <a:solidFill>
                  <a:srgbClr val="FFFFFF"/>
                </a:solidFill>
              </a:rPr>
              <a:pPr/>
              <a:t>‹#›</a:t>
            </a:fld>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r>
              <a:rPr lang="en-US">
                <a:solidFill>
                  <a:srgbClr val="FFFFFF"/>
                </a:solidFill>
              </a:rPr>
              <a:t>Concepts of Fitness and Wellness 6e</a:t>
            </a:r>
          </a:p>
        </p:txBody>
      </p:sp>
    </p:spTree>
    <p:extLst>
      <p:ext uri="{BB962C8B-B14F-4D97-AF65-F5344CB8AC3E}">
        <p14:creationId xmlns:p14="http://schemas.microsoft.com/office/powerpoint/2010/main" val="24479139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71450"/>
            <a:ext cx="2057400" cy="5924550"/>
          </a:xfr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457200" y="171450"/>
            <a:ext cx="6019800" cy="59245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Slide Number Placeholder 3"/>
          <p:cNvSpPr>
            <a:spLocks noGrp="1"/>
          </p:cNvSpPr>
          <p:nvPr>
            <p:ph type="sldNum" sz="quarter" idx="10"/>
          </p:nvPr>
        </p:nvSpPr>
        <p:spPr/>
        <p:txBody>
          <a:bodyPr/>
          <a:lstStyle>
            <a:lvl1pPr>
              <a:defRPr/>
            </a:lvl1pPr>
          </a:lstStyle>
          <a:p>
            <a:fld id="{342C7539-B4FB-4748-9E8F-58DECFA21E34}" type="slidenum">
              <a:rPr lang="en-US">
                <a:solidFill>
                  <a:srgbClr val="FFFFFF"/>
                </a:solidFill>
              </a:rPr>
              <a:pPr/>
              <a:t>‹#›</a:t>
            </a:fld>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r>
              <a:rPr lang="en-US">
                <a:solidFill>
                  <a:srgbClr val="FFFFFF"/>
                </a:solidFill>
              </a:rPr>
              <a:t>Concepts of Fitness and Wellness 6e</a:t>
            </a:r>
          </a:p>
        </p:txBody>
      </p:sp>
    </p:spTree>
    <p:extLst>
      <p:ext uri="{BB962C8B-B14F-4D97-AF65-F5344CB8AC3E}">
        <p14:creationId xmlns:p14="http://schemas.microsoft.com/office/powerpoint/2010/main" val="41832350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171450"/>
            <a:ext cx="8229600" cy="1123950"/>
          </a:xfrm>
        </p:spPr>
        <p:txBody>
          <a:bodyPr/>
          <a:lstStyle/>
          <a:p>
            <a:r>
              <a:rPr lang="en-US"/>
              <a:t>Click to edit Master title style</a:t>
            </a:r>
            <a:endParaRPr lang="en-IN"/>
          </a:p>
        </p:txBody>
      </p:sp>
      <p:sp>
        <p:nvSpPr>
          <p:cNvPr id="3" name="Chart Placeholder 2"/>
          <p:cNvSpPr>
            <a:spLocks noGrp="1"/>
          </p:cNvSpPr>
          <p:nvPr>
            <p:ph type="chart" idx="1"/>
          </p:nvPr>
        </p:nvSpPr>
        <p:spPr>
          <a:xfrm>
            <a:off x="685800" y="1981200"/>
            <a:ext cx="7772400" cy="4114800"/>
          </a:xfrm>
        </p:spPr>
        <p:txBody>
          <a:bodyPr/>
          <a:lstStyle/>
          <a:p>
            <a:endParaRPr lang="en-IN"/>
          </a:p>
        </p:txBody>
      </p:sp>
      <p:sp>
        <p:nvSpPr>
          <p:cNvPr id="4" name="Slide Number Placeholder 3"/>
          <p:cNvSpPr>
            <a:spLocks noGrp="1"/>
          </p:cNvSpPr>
          <p:nvPr>
            <p:ph type="sldNum" sz="quarter" idx="10"/>
          </p:nvPr>
        </p:nvSpPr>
        <p:spPr>
          <a:xfrm>
            <a:off x="0" y="6381750"/>
            <a:ext cx="533400" cy="476250"/>
          </a:xfrm>
        </p:spPr>
        <p:txBody>
          <a:bodyPr/>
          <a:lstStyle>
            <a:lvl1pPr>
              <a:defRPr/>
            </a:lvl1pPr>
          </a:lstStyle>
          <a:p>
            <a:fld id="{3DD8B7F2-924F-464B-B956-47D4781B3700}" type="slidenum">
              <a:rPr lang="en-US">
                <a:solidFill>
                  <a:srgbClr val="FFFFFF"/>
                </a:solidFill>
              </a:rPr>
              <a:pPr/>
              <a:t>‹#›</a:t>
            </a:fld>
            <a:endParaRPr lang="en-US">
              <a:solidFill>
                <a:srgbClr val="FFFFFF"/>
              </a:solidFill>
            </a:endParaRPr>
          </a:p>
        </p:txBody>
      </p:sp>
      <p:sp>
        <p:nvSpPr>
          <p:cNvPr id="5" name="Footer Placeholder 4"/>
          <p:cNvSpPr>
            <a:spLocks noGrp="1"/>
          </p:cNvSpPr>
          <p:nvPr>
            <p:ph type="ftr" sz="quarter" idx="11"/>
          </p:nvPr>
        </p:nvSpPr>
        <p:spPr>
          <a:xfrm>
            <a:off x="6096000" y="6381750"/>
            <a:ext cx="2895600" cy="476250"/>
          </a:xfrm>
        </p:spPr>
        <p:txBody>
          <a:bodyPr/>
          <a:lstStyle>
            <a:lvl1pPr>
              <a:defRPr/>
            </a:lvl1pPr>
          </a:lstStyle>
          <a:p>
            <a:r>
              <a:rPr lang="en-US">
                <a:solidFill>
                  <a:srgbClr val="FFFFFF"/>
                </a:solidFill>
              </a:rPr>
              <a:t>Concepts of Fitness and Wellness 6e</a:t>
            </a:r>
          </a:p>
        </p:txBody>
      </p:sp>
    </p:spTree>
    <p:extLst>
      <p:ext uri="{BB962C8B-B14F-4D97-AF65-F5344CB8AC3E}">
        <p14:creationId xmlns:p14="http://schemas.microsoft.com/office/powerpoint/2010/main" val="12754825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71450"/>
            <a:ext cx="8229600" cy="1123950"/>
          </a:xfrm>
        </p:spPr>
        <p:txBody>
          <a:bodyPr/>
          <a:lstStyle/>
          <a:p>
            <a:r>
              <a:rPr lang="en-US"/>
              <a:t>Click to edit Master title style</a:t>
            </a:r>
            <a:endParaRPr lang="en-IN"/>
          </a:p>
        </p:txBody>
      </p:sp>
      <p:sp>
        <p:nvSpPr>
          <p:cNvPr id="3" name="Text Placeholder 2"/>
          <p:cNvSpPr>
            <a:spLocks noGrp="1"/>
          </p:cNvSpPr>
          <p:nvPr>
            <p:ph type="body"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Slide Number Placeholder 4"/>
          <p:cNvSpPr>
            <a:spLocks noGrp="1"/>
          </p:cNvSpPr>
          <p:nvPr>
            <p:ph type="sldNum" sz="quarter" idx="10"/>
          </p:nvPr>
        </p:nvSpPr>
        <p:spPr>
          <a:xfrm>
            <a:off x="0" y="6381750"/>
            <a:ext cx="533400" cy="476250"/>
          </a:xfrm>
        </p:spPr>
        <p:txBody>
          <a:bodyPr/>
          <a:lstStyle>
            <a:lvl1pPr>
              <a:defRPr/>
            </a:lvl1pPr>
          </a:lstStyle>
          <a:p>
            <a:fld id="{40297568-B487-4AA0-B546-A236E61F9C12}" type="slidenum">
              <a:rPr lang="en-US">
                <a:solidFill>
                  <a:srgbClr val="FFFFFF"/>
                </a:solidFill>
              </a:rPr>
              <a:pPr/>
              <a:t>‹#›</a:t>
            </a:fld>
            <a:endParaRPr lang="en-US">
              <a:solidFill>
                <a:srgbClr val="FFFFFF"/>
              </a:solidFill>
            </a:endParaRPr>
          </a:p>
        </p:txBody>
      </p:sp>
      <p:sp>
        <p:nvSpPr>
          <p:cNvPr id="6" name="Footer Placeholder 5"/>
          <p:cNvSpPr>
            <a:spLocks noGrp="1"/>
          </p:cNvSpPr>
          <p:nvPr>
            <p:ph type="ftr" sz="quarter" idx="11"/>
          </p:nvPr>
        </p:nvSpPr>
        <p:spPr>
          <a:xfrm>
            <a:off x="6096000" y="6381750"/>
            <a:ext cx="2895600" cy="476250"/>
          </a:xfrm>
        </p:spPr>
        <p:txBody>
          <a:bodyPr/>
          <a:lstStyle>
            <a:lvl1pPr>
              <a:defRPr/>
            </a:lvl1pPr>
          </a:lstStyle>
          <a:p>
            <a:r>
              <a:rPr lang="en-US">
                <a:solidFill>
                  <a:srgbClr val="FFFFFF"/>
                </a:solidFill>
              </a:rPr>
              <a:t>Concepts of Fitness and Wellness 6e</a:t>
            </a:r>
          </a:p>
        </p:txBody>
      </p:sp>
    </p:spTree>
    <p:extLst>
      <p:ext uri="{BB962C8B-B14F-4D97-AF65-F5344CB8AC3E}">
        <p14:creationId xmlns:p14="http://schemas.microsoft.com/office/powerpoint/2010/main" val="27467137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endParaRPr lang="en-US" dirty="0">
              <a:solidFill>
                <a:srgbClr val="FFFFFF"/>
              </a:solidFill>
            </a:endParaRPr>
          </a:p>
        </p:txBody>
      </p:sp>
      <p:sp>
        <p:nvSpPr>
          <p:cNvPr id="5" name="Footer Placeholder 4"/>
          <p:cNvSpPr>
            <a:spLocks noGrp="1"/>
          </p:cNvSpPr>
          <p:nvPr>
            <p:ph type="ftr" sz="quarter" idx="11"/>
          </p:nvPr>
        </p:nvSpPr>
        <p:spPr/>
        <p:txBody>
          <a:bodyPr/>
          <a:lstStyle/>
          <a:p>
            <a:endParaRPr lang="en-US" dirty="0">
              <a:solidFill>
                <a:srgbClr val="FFFFFF"/>
              </a:solidFill>
            </a:endParaRPr>
          </a:p>
        </p:txBody>
      </p:sp>
      <p:sp>
        <p:nvSpPr>
          <p:cNvPr id="6" name="Slide Number Placeholder 5"/>
          <p:cNvSpPr>
            <a:spLocks noGrp="1"/>
          </p:cNvSpPr>
          <p:nvPr>
            <p:ph type="sldNum" sz="quarter" idx="12"/>
          </p:nvPr>
        </p:nvSpPr>
        <p:spPr/>
        <p:txBody>
          <a:bodyPr/>
          <a:lstStyle/>
          <a:p>
            <a:fld id="{2A8B124F-636F-4383-A71A-006147B837C3}"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5473155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dirty="0">
              <a:solidFill>
                <a:srgbClr val="FFFFFF"/>
              </a:solidFill>
            </a:endParaRPr>
          </a:p>
        </p:txBody>
      </p:sp>
      <p:sp>
        <p:nvSpPr>
          <p:cNvPr id="5" name="Footer Placeholder 4"/>
          <p:cNvSpPr>
            <a:spLocks noGrp="1"/>
          </p:cNvSpPr>
          <p:nvPr>
            <p:ph type="ftr" sz="quarter" idx="11"/>
          </p:nvPr>
        </p:nvSpPr>
        <p:spPr/>
        <p:txBody>
          <a:bodyPr/>
          <a:lstStyle/>
          <a:p>
            <a:endParaRPr lang="en-US" dirty="0">
              <a:solidFill>
                <a:srgbClr val="FFFFFF"/>
              </a:solidFill>
            </a:endParaRPr>
          </a:p>
        </p:txBody>
      </p:sp>
      <p:sp>
        <p:nvSpPr>
          <p:cNvPr id="6" name="Slide Number Placeholder 5"/>
          <p:cNvSpPr>
            <a:spLocks noGrp="1"/>
          </p:cNvSpPr>
          <p:nvPr>
            <p:ph type="sldNum" sz="quarter" idx="12"/>
          </p:nvPr>
        </p:nvSpPr>
        <p:spPr/>
        <p:txBody>
          <a:bodyPr/>
          <a:lstStyle/>
          <a:p>
            <a:fld id="{E7D97B63-C569-4A29-B4B3-31A81A892CE8}"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27388664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endParaRPr lang="en-US" dirty="0">
              <a:solidFill>
                <a:srgbClr val="FFFFFF"/>
              </a:solidFill>
            </a:endParaRPr>
          </a:p>
        </p:txBody>
      </p:sp>
      <p:sp>
        <p:nvSpPr>
          <p:cNvPr id="5" name="Footer Placeholder 4"/>
          <p:cNvSpPr>
            <a:spLocks noGrp="1"/>
          </p:cNvSpPr>
          <p:nvPr>
            <p:ph type="ftr" sz="quarter" idx="11"/>
          </p:nvPr>
        </p:nvSpPr>
        <p:spPr/>
        <p:txBody>
          <a:bodyPr/>
          <a:lstStyle/>
          <a:p>
            <a:endParaRPr lang="en-US" dirty="0">
              <a:solidFill>
                <a:srgbClr val="FFFFFF"/>
              </a:solidFill>
            </a:endParaRPr>
          </a:p>
        </p:txBody>
      </p:sp>
      <p:sp>
        <p:nvSpPr>
          <p:cNvPr id="6" name="Slide Number Placeholder 5"/>
          <p:cNvSpPr>
            <a:spLocks noGrp="1"/>
          </p:cNvSpPr>
          <p:nvPr>
            <p:ph type="sldNum" sz="quarter" idx="12"/>
          </p:nvPr>
        </p:nvSpPr>
        <p:spPr/>
        <p:txBody>
          <a:bodyPr/>
          <a:lstStyle/>
          <a:p>
            <a:fld id="{DB05893F-7877-4E80-AF1E-F95CAF8C957D}"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4689935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endParaRPr lang="en-US" dirty="0">
              <a:solidFill>
                <a:srgbClr val="FFFFFF"/>
              </a:solidFill>
            </a:endParaRPr>
          </a:p>
        </p:txBody>
      </p:sp>
      <p:sp>
        <p:nvSpPr>
          <p:cNvPr id="6" name="Footer Placeholder 5"/>
          <p:cNvSpPr>
            <a:spLocks noGrp="1"/>
          </p:cNvSpPr>
          <p:nvPr>
            <p:ph type="ftr" sz="quarter" idx="11"/>
          </p:nvPr>
        </p:nvSpPr>
        <p:spPr/>
        <p:txBody>
          <a:bodyPr/>
          <a:lstStyle/>
          <a:p>
            <a:endParaRPr lang="en-US" dirty="0">
              <a:solidFill>
                <a:srgbClr val="FFFFFF"/>
              </a:solidFill>
            </a:endParaRPr>
          </a:p>
        </p:txBody>
      </p:sp>
      <p:sp>
        <p:nvSpPr>
          <p:cNvPr id="7" name="Slide Number Placeholder 6"/>
          <p:cNvSpPr>
            <a:spLocks noGrp="1"/>
          </p:cNvSpPr>
          <p:nvPr>
            <p:ph type="sldNum" sz="quarter" idx="12"/>
          </p:nvPr>
        </p:nvSpPr>
        <p:spPr/>
        <p:txBody>
          <a:bodyPr/>
          <a:lstStyle/>
          <a:p>
            <a:fld id="{E550EF4A-95DA-49AC-A568-B073284B30A2}"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42720085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endParaRPr lang="en-US" dirty="0">
              <a:solidFill>
                <a:srgbClr val="FFFFFF"/>
              </a:solidFill>
            </a:endParaRPr>
          </a:p>
        </p:txBody>
      </p:sp>
      <p:sp>
        <p:nvSpPr>
          <p:cNvPr id="8" name="Footer Placeholder 7"/>
          <p:cNvSpPr>
            <a:spLocks noGrp="1"/>
          </p:cNvSpPr>
          <p:nvPr>
            <p:ph type="ftr" sz="quarter" idx="11"/>
          </p:nvPr>
        </p:nvSpPr>
        <p:spPr/>
        <p:txBody>
          <a:bodyPr/>
          <a:lstStyle/>
          <a:p>
            <a:endParaRPr lang="en-US" dirty="0">
              <a:solidFill>
                <a:srgbClr val="FFFFFF"/>
              </a:solidFill>
            </a:endParaRPr>
          </a:p>
        </p:txBody>
      </p:sp>
      <p:sp>
        <p:nvSpPr>
          <p:cNvPr id="9" name="Slide Number Placeholder 8"/>
          <p:cNvSpPr>
            <a:spLocks noGrp="1"/>
          </p:cNvSpPr>
          <p:nvPr>
            <p:ph type="sldNum" sz="quarter" idx="12"/>
          </p:nvPr>
        </p:nvSpPr>
        <p:spPr/>
        <p:txBody>
          <a:bodyPr/>
          <a:lstStyle/>
          <a:p>
            <a:fld id="{CF568211-E6F5-4E54-9289-5752F90103FF}"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40970217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endParaRPr lang="en-US" dirty="0">
              <a:solidFill>
                <a:srgbClr val="FFFFFF"/>
              </a:solidFill>
            </a:endParaRPr>
          </a:p>
        </p:txBody>
      </p:sp>
      <p:sp>
        <p:nvSpPr>
          <p:cNvPr id="4" name="Footer Placeholder 3"/>
          <p:cNvSpPr>
            <a:spLocks noGrp="1"/>
          </p:cNvSpPr>
          <p:nvPr>
            <p:ph type="ftr" sz="quarter" idx="11"/>
          </p:nvPr>
        </p:nvSpPr>
        <p:spPr/>
        <p:txBody>
          <a:bodyPr/>
          <a:lstStyle/>
          <a:p>
            <a:endParaRPr lang="en-US" dirty="0">
              <a:solidFill>
                <a:srgbClr val="FFFFFF"/>
              </a:solidFill>
            </a:endParaRPr>
          </a:p>
        </p:txBody>
      </p:sp>
      <p:sp>
        <p:nvSpPr>
          <p:cNvPr id="5" name="Slide Number Placeholder 4"/>
          <p:cNvSpPr>
            <a:spLocks noGrp="1"/>
          </p:cNvSpPr>
          <p:nvPr>
            <p:ph type="sldNum" sz="quarter" idx="12"/>
          </p:nvPr>
        </p:nvSpPr>
        <p:spPr/>
        <p:txBody>
          <a:bodyPr/>
          <a:lstStyle/>
          <a:p>
            <a:fld id="{621286E2-8BE6-4189-9B8C-7F1A984ACEC4}"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276314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Slide Number Placeholder 3"/>
          <p:cNvSpPr>
            <a:spLocks noGrp="1"/>
          </p:cNvSpPr>
          <p:nvPr>
            <p:ph type="sldNum" sz="quarter" idx="10"/>
          </p:nvPr>
        </p:nvSpPr>
        <p:spPr/>
        <p:txBody>
          <a:bodyPr/>
          <a:lstStyle>
            <a:lvl1pPr>
              <a:defRPr/>
            </a:lvl1pPr>
          </a:lstStyle>
          <a:p>
            <a:fld id="{556AB6ED-F6AE-4C28-AC57-FE012A4AA418}" type="slidenum">
              <a:rPr lang="en-US">
                <a:solidFill>
                  <a:srgbClr val="FFFFFF"/>
                </a:solidFill>
              </a:rPr>
              <a:pPr/>
              <a:t>‹#›</a:t>
            </a:fld>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r>
              <a:rPr lang="en-US">
                <a:solidFill>
                  <a:srgbClr val="FFFFFF"/>
                </a:solidFill>
              </a:rPr>
              <a:t>Concepts of Fitness and Wellness 6e</a:t>
            </a:r>
          </a:p>
        </p:txBody>
      </p:sp>
    </p:spTree>
    <p:extLst>
      <p:ext uri="{BB962C8B-B14F-4D97-AF65-F5344CB8AC3E}">
        <p14:creationId xmlns:p14="http://schemas.microsoft.com/office/powerpoint/2010/main" val="29116244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solidFill>
                <a:srgbClr val="FFFFFF"/>
              </a:solidFill>
            </a:endParaRPr>
          </a:p>
        </p:txBody>
      </p:sp>
      <p:sp>
        <p:nvSpPr>
          <p:cNvPr id="3" name="Footer Placeholder 2"/>
          <p:cNvSpPr>
            <a:spLocks noGrp="1"/>
          </p:cNvSpPr>
          <p:nvPr>
            <p:ph type="ftr" sz="quarter" idx="11"/>
          </p:nvPr>
        </p:nvSpPr>
        <p:spPr/>
        <p:txBody>
          <a:bodyPr/>
          <a:lstStyle/>
          <a:p>
            <a:endParaRPr lang="en-US" dirty="0">
              <a:solidFill>
                <a:srgbClr val="FFFFFF"/>
              </a:solidFill>
            </a:endParaRPr>
          </a:p>
        </p:txBody>
      </p:sp>
      <p:sp>
        <p:nvSpPr>
          <p:cNvPr id="4" name="Slide Number Placeholder 3"/>
          <p:cNvSpPr>
            <a:spLocks noGrp="1"/>
          </p:cNvSpPr>
          <p:nvPr>
            <p:ph type="sldNum" sz="quarter" idx="12"/>
          </p:nvPr>
        </p:nvSpPr>
        <p:spPr/>
        <p:txBody>
          <a:bodyPr/>
          <a:lstStyle/>
          <a:p>
            <a:fld id="{491D1ADA-AB2A-4A2C-A964-7C85F9CFFAB5}"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35887043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endParaRPr lang="en-US" dirty="0">
              <a:solidFill>
                <a:srgbClr val="FFFFFF"/>
              </a:solidFill>
            </a:endParaRPr>
          </a:p>
        </p:txBody>
      </p:sp>
      <p:sp>
        <p:nvSpPr>
          <p:cNvPr id="6" name="Footer Placeholder 5"/>
          <p:cNvSpPr>
            <a:spLocks noGrp="1"/>
          </p:cNvSpPr>
          <p:nvPr>
            <p:ph type="ftr" sz="quarter" idx="11"/>
          </p:nvPr>
        </p:nvSpPr>
        <p:spPr/>
        <p:txBody>
          <a:bodyPr/>
          <a:lstStyle/>
          <a:p>
            <a:endParaRPr lang="en-US" dirty="0">
              <a:solidFill>
                <a:srgbClr val="FFFFFF"/>
              </a:solidFill>
            </a:endParaRPr>
          </a:p>
        </p:txBody>
      </p:sp>
      <p:sp>
        <p:nvSpPr>
          <p:cNvPr id="7" name="Slide Number Placeholder 6"/>
          <p:cNvSpPr>
            <a:spLocks noGrp="1"/>
          </p:cNvSpPr>
          <p:nvPr>
            <p:ph type="sldNum" sz="quarter" idx="12"/>
          </p:nvPr>
        </p:nvSpPr>
        <p:spPr/>
        <p:txBody>
          <a:bodyPr/>
          <a:lstStyle/>
          <a:p>
            <a:fld id="{70B519C3-2594-449B-9435-999AA55444C6}"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376531948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endParaRPr lang="en-US" dirty="0">
              <a:solidFill>
                <a:srgbClr val="FFFFFF"/>
              </a:solidFill>
            </a:endParaRPr>
          </a:p>
        </p:txBody>
      </p:sp>
      <p:sp>
        <p:nvSpPr>
          <p:cNvPr id="6" name="Footer Placeholder 5"/>
          <p:cNvSpPr>
            <a:spLocks noGrp="1"/>
          </p:cNvSpPr>
          <p:nvPr>
            <p:ph type="ftr" sz="quarter" idx="11"/>
          </p:nvPr>
        </p:nvSpPr>
        <p:spPr/>
        <p:txBody>
          <a:bodyPr/>
          <a:lstStyle/>
          <a:p>
            <a:endParaRPr lang="en-US" dirty="0">
              <a:solidFill>
                <a:srgbClr val="FFFFFF"/>
              </a:solidFill>
            </a:endParaRPr>
          </a:p>
        </p:txBody>
      </p:sp>
      <p:sp>
        <p:nvSpPr>
          <p:cNvPr id="7" name="Slide Number Placeholder 6"/>
          <p:cNvSpPr>
            <a:spLocks noGrp="1"/>
          </p:cNvSpPr>
          <p:nvPr>
            <p:ph type="sldNum" sz="quarter" idx="12"/>
          </p:nvPr>
        </p:nvSpPr>
        <p:spPr/>
        <p:txBody>
          <a:bodyPr/>
          <a:lstStyle/>
          <a:p>
            <a:fld id="{24B2E6B3-02A3-4294-BE49-55BBDAF582CA}"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17867666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pPr fontAlgn="base">
              <a:spcBef>
                <a:spcPct val="0"/>
              </a:spcBef>
              <a:spcAft>
                <a:spcPct val="0"/>
              </a:spcAft>
            </a:pPr>
            <a:endParaRPr lang="en-US" dirty="0" smtClean="0">
              <a:solidFill>
                <a:srgbClr val="FFFFFF"/>
              </a:solidFill>
            </a:endParaRPr>
          </a:p>
        </p:txBody>
      </p:sp>
      <p:sp>
        <p:nvSpPr>
          <p:cNvPr id="5" name="Footer Placeholder 4"/>
          <p:cNvSpPr>
            <a:spLocks noGrp="1"/>
          </p:cNvSpPr>
          <p:nvPr>
            <p:ph type="ftr" sz="quarter" idx="11"/>
          </p:nvPr>
        </p:nvSpPr>
        <p:spPr/>
        <p:txBody>
          <a:bodyPr/>
          <a:lstStyle/>
          <a:p>
            <a:pPr fontAlgn="base">
              <a:spcBef>
                <a:spcPct val="0"/>
              </a:spcBef>
              <a:spcAft>
                <a:spcPct val="0"/>
              </a:spcAft>
            </a:pPr>
            <a:endParaRPr lang="en-US" dirty="0" smtClean="0">
              <a:solidFill>
                <a:srgbClr val="FFFFFF"/>
              </a:solidFill>
            </a:endParaRPr>
          </a:p>
        </p:txBody>
      </p:sp>
      <p:sp>
        <p:nvSpPr>
          <p:cNvPr id="6" name="Slide Number Placeholder 5"/>
          <p:cNvSpPr>
            <a:spLocks noGrp="1"/>
          </p:cNvSpPr>
          <p:nvPr>
            <p:ph type="sldNum" sz="quarter" idx="12"/>
          </p:nvPr>
        </p:nvSpPr>
        <p:spPr/>
        <p:txBody>
          <a:bodyPr/>
          <a:lstStyle/>
          <a:p>
            <a:pPr fontAlgn="base">
              <a:spcBef>
                <a:spcPct val="0"/>
              </a:spcBef>
              <a:spcAft>
                <a:spcPct val="0"/>
              </a:spcAft>
            </a:pPr>
            <a:fld id="{1036D59E-839A-46DC-B251-C7046C2560CB}" type="slidenum">
              <a:rPr lang="en-US" smtClean="0">
                <a:solidFill>
                  <a:srgbClr val="FFFFFF"/>
                </a:solidFill>
              </a:rPr>
              <a:pPr fontAlgn="base">
                <a:spcBef>
                  <a:spcPct val="0"/>
                </a:spcBef>
                <a:spcAft>
                  <a:spcPct val="0"/>
                </a:spcAft>
              </a:pPr>
              <a:t>‹#›</a:t>
            </a:fld>
            <a:endParaRPr lang="en-US" dirty="0" smtClean="0">
              <a:solidFill>
                <a:srgbClr val="FFFFFF"/>
              </a:solidFill>
            </a:endParaRPr>
          </a:p>
        </p:txBody>
      </p:sp>
    </p:spTree>
    <p:extLst>
      <p:ext uri="{BB962C8B-B14F-4D97-AF65-F5344CB8AC3E}">
        <p14:creationId xmlns:p14="http://schemas.microsoft.com/office/powerpoint/2010/main" val="396559821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pPr fontAlgn="base">
              <a:spcBef>
                <a:spcPct val="0"/>
              </a:spcBef>
              <a:spcAft>
                <a:spcPct val="0"/>
              </a:spcAft>
            </a:pPr>
            <a:endParaRPr lang="en-US" dirty="0" smtClean="0">
              <a:solidFill>
                <a:srgbClr val="FFFFFF"/>
              </a:solidFill>
            </a:endParaRPr>
          </a:p>
        </p:txBody>
      </p:sp>
      <p:sp>
        <p:nvSpPr>
          <p:cNvPr id="5" name="Footer Placeholder 4"/>
          <p:cNvSpPr>
            <a:spLocks noGrp="1"/>
          </p:cNvSpPr>
          <p:nvPr>
            <p:ph type="ftr" sz="quarter" idx="11"/>
          </p:nvPr>
        </p:nvSpPr>
        <p:spPr/>
        <p:txBody>
          <a:bodyPr/>
          <a:lstStyle/>
          <a:p>
            <a:pPr fontAlgn="base">
              <a:spcBef>
                <a:spcPct val="0"/>
              </a:spcBef>
              <a:spcAft>
                <a:spcPct val="0"/>
              </a:spcAft>
            </a:pPr>
            <a:endParaRPr lang="en-US" dirty="0" smtClean="0">
              <a:solidFill>
                <a:srgbClr val="FFFFFF"/>
              </a:solidFill>
            </a:endParaRPr>
          </a:p>
        </p:txBody>
      </p:sp>
      <p:sp>
        <p:nvSpPr>
          <p:cNvPr id="6" name="Slide Number Placeholder 5"/>
          <p:cNvSpPr>
            <a:spLocks noGrp="1"/>
          </p:cNvSpPr>
          <p:nvPr>
            <p:ph type="sldNum" sz="quarter" idx="12"/>
          </p:nvPr>
        </p:nvSpPr>
        <p:spPr/>
        <p:txBody>
          <a:bodyPr/>
          <a:lstStyle/>
          <a:p>
            <a:pPr fontAlgn="base">
              <a:spcBef>
                <a:spcPct val="0"/>
              </a:spcBef>
              <a:spcAft>
                <a:spcPct val="0"/>
              </a:spcAft>
            </a:pPr>
            <a:fld id="{1036D59E-839A-46DC-B251-C7046C2560CB}" type="slidenum">
              <a:rPr lang="en-US" smtClean="0">
                <a:solidFill>
                  <a:srgbClr val="FFFFFF"/>
                </a:solidFill>
              </a:rPr>
              <a:pPr fontAlgn="base">
                <a:spcBef>
                  <a:spcPct val="0"/>
                </a:spcBef>
                <a:spcAft>
                  <a:spcPct val="0"/>
                </a:spcAft>
              </a:pPr>
              <a:t>‹#›</a:t>
            </a:fld>
            <a:endParaRPr lang="en-US" dirty="0" smtClean="0">
              <a:solidFill>
                <a:srgbClr val="FFFFFF"/>
              </a:solidFill>
            </a:endParaRPr>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79240915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pPr fontAlgn="base">
              <a:spcBef>
                <a:spcPct val="0"/>
              </a:spcBef>
              <a:spcAft>
                <a:spcPct val="0"/>
              </a:spcAft>
            </a:pPr>
            <a:endParaRPr lang="en-US" dirty="0" smtClean="0">
              <a:solidFill>
                <a:srgbClr val="FFFFFF"/>
              </a:solidFill>
            </a:endParaRPr>
          </a:p>
        </p:txBody>
      </p:sp>
      <p:sp>
        <p:nvSpPr>
          <p:cNvPr id="5" name="Footer Placeholder 4"/>
          <p:cNvSpPr>
            <a:spLocks noGrp="1"/>
          </p:cNvSpPr>
          <p:nvPr>
            <p:ph type="ftr" sz="quarter" idx="11"/>
          </p:nvPr>
        </p:nvSpPr>
        <p:spPr/>
        <p:txBody>
          <a:bodyPr/>
          <a:lstStyle/>
          <a:p>
            <a:pPr fontAlgn="base">
              <a:spcBef>
                <a:spcPct val="0"/>
              </a:spcBef>
              <a:spcAft>
                <a:spcPct val="0"/>
              </a:spcAft>
            </a:pPr>
            <a:endParaRPr lang="en-US" dirty="0" smtClean="0">
              <a:solidFill>
                <a:srgbClr val="FFFFFF"/>
              </a:solidFill>
            </a:endParaRPr>
          </a:p>
        </p:txBody>
      </p:sp>
      <p:sp>
        <p:nvSpPr>
          <p:cNvPr id="6" name="Slide Number Placeholder 5"/>
          <p:cNvSpPr>
            <a:spLocks noGrp="1"/>
          </p:cNvSpPr>
          <p:nvPr>
            <p:ph type="sldNum" sz="quarter" idx="12"/>
          </p:nvPr>
        </p:nvSpPr>
        <p:spPr/>
        <p:txBody>
          <a:bodyPr/>
          <a:lstStyle/>
          <a:p>
            <a:pPr fontAlgn="base">
              <a:spcBef>
                <a:spcPct val="0"/>
              </a:spcBef>
              <a:spcAft>
                <a:spcPct val="0"/>
              </a:spcAft>
            </a:pPr>
            <a:fld id="{1036D59E-839A-46DC-B251-C7046C2560CB}" type="slidenum">
              <a:rPr lang="en-US" smtClean="0">
                <a:solidFill>
                  <a:srgbClr val="FFFFFF"/>
                </a:solidFill>
              </a:rPr>
              <a:pPr fontAlgn="base">
                <a:spcBef>
                  <a:spcPct val="0"/>
                </a:spcBef>
                <a:spcAft>
                  <a:spcPct val="0"/>
                </a:spcAft>
              </a:pPr>
              <a:t>‹#›</a:t>
            </a:fld>
            <a:endParaRPr lang="en-US" dirty="0" smtClean="0">
              <a:solidFill>
                <a:srgbClr val="FFFFFF"/>
              </a:solidFill>
            </a:endParaRPr>
          </a:p>
        </p:txBody>
      </p:sp>
    </p:spTree>
    <p:extLst>
      <p:ext uri="{BB962C8B-B14F-4D97-AF65-F5344CB8AC3E}">
        <p14:creationId xmlns:p14="http://schemas.microsoft.com/office/powerpoint/2010/main" val="77499254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pPr fontAlgn="base">
              <a:spcBef>
                <a:spcPct val="0"/>
              </a:spcBef>
              <a:spcAft>
                <a:spcPct val="0"/>
              </a:spcAft>
            </a:pPr>
            <a:endParaRPr lang="en-US" dirty="0" smtClean="0">
              <a:solidFill>
                <a:srgbClr val="FFFFFF"/>
              </a:solidFill>
            </a:endParaRPr>
          </a:p>
        </p:txBody>
      </p:sp>
      <p:sp>
        <p:nvSpPr>
          <p:cNvPr id="5" name="Footer Placeholder 4"/>
          <p:cNvSpPr>
            <a:spLocks noGrp="1"/>
          </p:cNvSpPr>
          <p:nvPr>
            <p:ph type="ftr" sz="quarter" idx="11"/>
          </p:nvPr>
        </p:nvSpPr>
        <p:spPr/>
        <p:txBody>
          <a:bodyPr/>
          <a:lstStyle/>
          <a:p>
            <a:pPr fontAlgn="base">
              <a:spcBef>
                <a:spcPct val="0"/>
              </a:spcBef>
              <a:spcAft>
                <a:spcPct val="0"/>
              </a:spcAft>
            </a:pPr>
            <a:endParaRPr lang="en-US" dirty="0" smtClean="0">
              <a:solidFill>
                <a:srgbClr val="FFFFFF"/>
              </a:solidFill>
            </a:endParaRPr>
          </a:p>
        </p:txBody>
      </p:sp>
      <p:sp>
        <p:nvSpPr>
          <p:cNvPr id="6" name="Slide Number Placeholder 5"/>
          <p:cNvSpPr>
            <a:spLocks noGrp="1"/>
          </p:cNvSpPr>
          <p:nvPr>
            <p:ph type="sldNum" sz="quarter" idx="12"/>
          </p:nvPr>
        </p:nvSpPr>
        <p:spPr/>
        <p:txBody>
          <a:bodyPr/>
          <a:lstStyle/>
          <a:p>
            <a:pPr fontAlgn="base">
              <a:spcBef>
                <a:spcPct val="0"/>
              </a:spcBef>
              <a:spcAft>
                <a:spcPct val="0"/>
              </a:spcAft>
            </a:pPr>
            <a:fld id="{1036D59E-839A-46DC-B251-C7046C2560CB}" type="slidenum">
              <a:rPr lang="en-US" smtClean="0">
                <a:solidFill>
                  <a:srgbClr val="FFFFFF"/>
                </a:solidFill>
              </a:rPr>
              <a:pPr fontAlgn="base">
                <a:spcBef>
                  <a:spcPct val="0"/>
                </a:spcBef>
                <a:spcAft>
                  <a:spcPct val="0"/>
                </a:spcAft>
              </a:pPr>
              <a:t>‹#›</a:t>
            </a:fld>
            <a:endParaRPr lang="en-US" dirty="0" smtClean="0">
              <a:solidFill>
                <a:srgbClr val="FFFFFF"/>
              </a:solidFill>
            </a:endParaRPr>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4662867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pPr fontAlgn="base">
              <a:spcBef>
                <a:spcPct val="0"/>
              </a:spcBef>
              <a:spcAft>
                <a:spcPct val="0"/>
              </a:spcAft>
            </a:pPr>
            <a:endParaRPr lang="en-US" dirty="0" smtClean="0">
              <a:solidFill>
                <a:srgbClr val="FFFFFF"/>
              </a:solidFill>
            </a:endParaRPr>
          </a:p>
        </p:txBody>
      </p:sp>
      <p:sp>
        <p:nvSpPr>
          <p:cNvPr id="5" name="Footer Placeholder 4"/>
          <p:cNvSpPr>
            <a:spLocks noGrp="1"/>
          </p:cNvSpPr>
          <p:nvPr>
            <p:ph type="ftr" sz="quarter" idx="11"/>
          </p:nvPr>
        </p:nvSpPr>
        <p:spPr/>
        <p:txBody>
          <a:bodyPr/>
          <a:lstStyle/>
          <a:p>
            <a:pPr fontAlgn="base">
              <a:spcBef>
                <a:spcPct val="0"/>
              </a:spcBef>
              <a:spcAft>
                <a:spcPct val="0"/>
              </a:spcAft>
            </a:pPr>
            <a:endParaRPr lang="en-US" dirty="0" smtClean="0">
              <a:solidFill>
                <a:srgbClr val="FFFFFF"/>
              </a:solidFill>
            </a:endParaRPr>
          </a:p>
        </p:txBody>
      </p:sp>
      <p:sp>
        <p:nvSpPr>
          <p:cNvPr id="6" name="Slide Number Placeholder 5"/>
          <p:cNvSpPr>
            <a:spLocks noGrp="1"/>
          </p:cNvSpPr>
          <p:nvPr>
            <p:ph type="sldNum" sz="quarter" idx="12"/>
          </p:nvPr>
        </p:nvSpPr>
        <p:spPr/>
        <p:txBody>
          <a:bodyPr/>
          <a:lstStyle/>
          <a:p>
            <a:pPr fontAlgn="base">
              <a:spcBef>
                <a:spcPct val="0"/>
              </a:spcBef>
              <a:spcAft>
                <a:spcPct val="0"/>
              </a:spcAft>
            </a:pPr>
            <a:fld id="{1036D59E-839A-46DC-B251-C7046C2560CB}" type="slidenum">
              <a:rPr lang="en-US" smtClean="0">
                <a:solidFill>
                  <a:srgbClr val="FFFFFF"/>
                </a:solidFill>
              </a:rPr>
              <a:pPr fontAlgn="base">
                <a:spcBef>
                  <a:spcPct val="0"/>
                </a:spcBef>
                <a:spcAft>
                  <a:spcPct val="0"/>
                </a:spcAft>
              </a:pPr>
              <a:t>‹#›</a:t>
            </a:fld>
            <a:endParaRPr lang="en-US" dirty="0" smtClean="0">
              <a:solidFill>
                <a:srgbClr val="FFFFFF"/>
              </a:solidFill>
            </a:endParaRPr>
          </a:p>
        </p:txBody>
      </p:sp>
    </p:spTree>
    <p:extLst>
      <p:ext uri="{BB962C8B-B14F-4D97-AF65-F5344CB8AC3E}">
        <p14:creationId xmlns:p14="http://schemas.microsoft.com/office/powerpoint/2010/main" val="379227289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dirty="0">
              <a:solidFill>
                <a:srgbClr val="FFFFFF"/>
              </a:solidFill>
            </a:endParaRPr>
          </a:p>
        </p:txBody>
      </p:sp>
      <p:sp>
        <p:nvSpPr>
          <p:cNvPr id="5" name="Footer Placeholder 4"/>
          <p:cNvSpPr>
            <a:spLocks noGrp="1"/>
          </p:cNvSpPr>
          <p:nvPr>
            <p:ph type="ftr" sz="quarter" idx="11"/>
          </p:nvPr>
        </p:nvSpPr>
        <p:spPr/>
        <p:txBody>
          <a:bodyPr/>
          <a:lstStyle/>
          <a:p>
            <a:endParaRPr lang="en-US" dirty="0">
              <a:solidFill>
                <a:srgbClr val="FFFFFF"/>
              </a:solidFill>
            </a:endParaRPr>
          </a:p>
        </p:txBody>
      </p:sp>
      <p:sp>
        <p:nvSpPr>
          <p:cNvPr id="6" name="Slide Number Placeholder 5"/>
          <p:cNvSpPr>
            <a:spLocks noGrp="1"/>
          </p:cNvSpPr>
          <p:nvPr>
            <p:ph type="sldNum" sz="quarter" idx="12"/>
          </p:nvPr>
        </p:nvSpPr>
        <p:spPr/>
        <p:txBody>
          <a:bodyPr/>
          <a:lstStyle/>
          <a:p>
            <a:fld id="{4697BA74-2526-4BC4-9DD1-4BF5B1CF6EEC}"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22216793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dirty="0">
              <a:solidFill>
                <a:srgbClr val="FFFFFF"/>
              </a:solidFill>
            </a:endParaRPr>
          </a:p>
        </p:txBody>
      </p:sp>
      <p:sp>
        <p:nvSpPr>
          <p:cNvPr id="5" name="Footer Placeholder 4"/>
          <p:cNvSpPr>
            <a:spLocks noGrp="1"/>
          </p:cNvSpPr>
          <p:nvPr>
            <p:ph type="ftr" sz="quarter" idx="11"/>
          </p:nvPr>
        </p:nvSpPr>
        <p:spPr/>
        <p:txBody>
          <a:bodyPr/>
          <a:lstStyle/>
          <a:p>
            <a:endParaRPr lang="en-US" dirty="0">
              <a:solidFill>
                <a:srgbClr val="FFFFFF"/>
              </a:solidFill>
            </a:endParaRPr>
          </a:p>
        </p:txBody>
      </p:sp>
      <p:sp>
        <p:nvSpPr>
          <p:cNvPr id="6" name="Slide Number Placeholder 5"/>
          <p:cNvSpPr>
            <a:spLocks noGrp="1"/>
          </p:cNvSpPr>
          <p:nvPr>
            <p:ph type="sldNum" sz="quarter" idx="12"/>
          </p:nvPr>
        </p:nvSpPr>
        <p:spPr/>
        <p:txBody>
          <a:bodyPr/>
          <a:lstStyle/>
          <a:p>
            <a:fld id="{DD2F55D8-0202-4583-86A9-32C429D19FF4}"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40303314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Slide Number Placeholder 3"/>
          <p:cNvSpPr>
            <a:spLocks noGrp="1"/>
          </p:cNvSpPr>
          <p:nvPr>
            <p:ph type="sldNum" sz="quarter" idx="10"/>
          </p:nvPr>
        </p:nvSpPr>
        <p:spPr/>
        <p:txBody>
          <a:bodyPr/>
          <a:lstStyle>
            <a:lvl1pPr>
              <a:defRPr/>
            </a:lvl1pPr>
          </a:lstStyle>
          <a:p>
            <a:fld id="{A3C0ACA3-0B15-43F0-85A8-62048E99502E}" type="slidenum">
              <a:rPr lang="en-US">
                <a:solidFill>
                  <a:srgbClr val="FFFFFF"/>
                </a:solidFill>
              </a:rPr>
              <a:pPr/>
              <a:t>‹#›</a:t>
            </a:fld>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r>
              <a:rPr lang="en-US">
                <a:solidFill>
                  <a:srgbClr val="FFFFFF"/>
                </a:solidFill>
              </a:rPr>
              <a:t>Concepts of Fitness and Wellness 6e</a:t>
            </a:r>
          </a:p>
        </p:txBody>
      </p:sp>
    </p:spTree>
    <p:extLst>
      <p:ext uri="{BB962C8B-B14F-4D97-AF65-F5344CB8AC3E}">
        <p14:creationId xmlns:p14="http://schemas.microsoft.com/office/powerpoint/2010/main" val="12212805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Slide Number Placeholder 4"/>
          <p:cNvSpPr>
            <a:spLocks noGrp="1"/>
          </p:cNvSpPr>
          <p:nvPr>
            <p:ph type="sldNum" sz="quarter" idx="10"/>
          </p:nvPr>
        </p:nvSpPr>
        <p:spPr/>
        <p:txBody>
          <a:bodyPr/>
          <a:lstStyle>
            <a:lvl1pPr>
              <a:defRPr/>
            </a:lvl1pPr>
          </a:lstStyle>
          <a:p>
            <a:fld id="{DD4E4872-F59D-4104-AADB-73BF220ADF45}" type="slidenum">
              <a:rPr lang="en-US">
                <a:solidFill>
                  <a:srgbClr val="FFFFFF"/>
                </a:solidFill>
              </a:rPr>
              <a:pPr/>
              <a:t>‹#›</a:t>
            </a:fld>
            <a:endParaRPr lang="en-US">
              <a:solidFill>
                <a:srgbClr val="FFFFFF"/>
              </a:solidFill>
            </a:endParaRPr>
          </a:p>
        </p:txBody>
      </p:sp>
      <p:sp>
        <p:nvSpPr>
          <p:cNvPr id="6" name="Footer Placeholder 5"/>
          <p:cNvSpPr>
            <a:spLocks noGrp="1"/>
          </p:cNvSpPr>
          <p:nvPr>
            <p:ph type="ftr" sz="quarter" idx="11"/>
          </p:nvPr>
        </p:nvSpPr>
        <p:spPr/>
        <p:txBody>
          <a:bodyPr/>
          <a:lstStyle>
            <a:lvl1pPr>
              <a:defRPr/>
            </a:lvl1pPr>
          </a:lstStyle>
          <a:p>
            <a:r>
              <a:rPr lang="en-US">
                <a:solidFill>
                  <a:srgbClr val="FFFFFF"/>
                </a:solidFill>
              </a:rPr>
              <a:t>Concepts of Fitness and Wellness 6e</a:t>
            </a:r>
          </a:p>
        </p:txBody>
      </p:sp>
    </p:spTree>
    <p:extLst>
      <p:ext uri="{BB962C8B-B14F-4D97-AF65-F5344CB8AC3E}">
        <p14:creationId xmlns:p14="http://schemas.microsoft.com/office/powerpoint/2010/main" val="23316602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Slide Number Placeholder 6"/>
          <p:cNvSpPr>
            <a:spLocks noGrp="1"/>
          </p:cNvSpPr>
          <p:nvPr>
            <p:ph type="sldNum" sz="quarter" idx="10"/>
          </p:nvPr>
        </p:nvSpPr>
        <p:spPr/>
        <p:txBody>
          <a:bodyPr/>
          <a:lstStyle>
            <a:lvl1pPr>
              <a:defRPr/>
            </a:lvl1pPr>
          </a:lstStyle>
          <a:p>
            <a:fld id="{EB4D8A2B-BFD1-4BC1-865E-D145C6885471}" type="slidenum">
              <a:rPr lang="en-US">
                <a:solidFill>
                  <a:srgbClr val="FFFFFF"/>
                </a:solidFill>
              </a:rPr>
              <a:pPr/>
              <a:t>‹#›</a:t>
            </a:fld>
            <a:endParaRPr lang="en-US">
              <a:solidFill>
                <a:srgbClr val="FFFFFF"/>
              </a:solidFill>
            </a:endParaRPr>
          </a:p>
        </p:txBody>
      </p:sp>
      <p:sp>
        <p:nvSpPr>
          <p:cNvPr id="8" name="Footer Placeholder 7"/>
          <p:cNvSpPr>
            <a:spLocks noGrp="1"/>
          </p:cNvSpPr>
          <p:nvPr>
            <p:ph type="ftr" sz="quarter" idx="11"/>
          </p:nvPr>
        </p:nvSpPr>
        <p:spPr/>
        <p:txBody>
          <a:bodyPr/>
          <a:lstStyle>
            <a:lvl1pPr>
              <a:defRPr/>
            </a:lvl1pPr>
          </a:lstStyle>
          <a:p>
            <a:r>
              <a:rPr lang="en-US">
                <a:solidFill>
                  <a:srgbClr val="FFFFFF"/>
                </a:solidFill>
              </a:rPr>
              <a:t>Concepts of Fitness and Wellness 6e</a:t>
            </a:r>
          </a:p>
        </p:txBody>
      </p:sp>
    </p:spTree>
    <p:extLst>
      <p:ext uri="{BB962C8B-B14F-4D97-AF65-F5344CB8AC3E}">
        <p14:creationId xmlns:p14="http://schemas.microsoft.com/office/powerpoint/2010/main" val="25446285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Slide Number Placeholder 2"/>
          <p:cNvSpPr>
            <a:spLocks noGrp="1"/>
          </p:cNvSpPr>
          <p:nvPr>
            <p:ph type="sldNum" sz="quarter" idx="10"/>
          </p:nvPr>
        </p:nvSpPr>
        <p:spPr/>
        <p:txBody>
          <a:bodyPr/>
          <a:lstStyle>
            <a:lvl1pPr>
              <a:defRPr/>
            </a:lvl1pPr>
          </a:lstStyle>
          <a:p>
            <a:fld id="{6B935A96-E445-49F9-AA69-86FEF1D1BA7F}" type="slidenum">
              <a:rPr lang="en-US">
                <a:solidFill>
                  <a:srgbClr val="FFFFFF"/>
                </a:solidFill>
              </a:rPr>
              <a:pPr/>
              <a:t>‹#›</a:t>
            </a:fld>
            <a:endParaRPr lang="en-US">
              <a:solidFill>
                <a:srgbClr val="FFFFFF"/>
              </a:solidFill>
            </a:endParaRPr>
          </a:p>
        </p:txBody>
      </p:sp>
      <p:sp>
        <p:nvSpPr>
          <p:cNvPr id="4" name="Footer Placeholder 3"/>
          <p:cNvSpPr>
            <a:spLocks noGrp="1"/>
          </p:cNvSpPr>
          <p:nvPr>
            <p:ph type="ftr" sz="quarter" idx="11"/>
          </p:nvPr>
        </p:nvSpPr>
        <p:spPr/>
        <p:txBody>
          <a:bodyPr/>
          <a:lstStyle>
            <a:lvl1pPr>
              <a:defRPr/>
            </a:lvl1pPr>
          </a:lstStyle>
          <a:p>
            <a:r>
              <a:rPr lang="en-US">
                <a:solidFill>
                  <a:srgbClr val="FFFFFF"/>
                </a:solidFill>
              </a:rPr>
              <a:t>Concepts of Fitness and Wellness 6e</a:t>
            </a:r>
          </a:p>
        </p:txBody>
      </p:sp>
    </p:spTree>
    <p:extLst>
      <p:ext uri="{BB962C8B-B14F-4D97-AF65-F5344CB8AC3E}">
        <p14:creationId xmlns:p14="http://schemas.microsoft.com/office/powerpoint/2010/main" val="33915489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21F50D4D-DB51-49D4-B6EF-83C5E2E85A02}" type="slidenum">
              <a:rPr lang="en-US">
                <a:solidFill>
                  <a:srgbClr val="FFFFFF"/>
                </a:solidFill>
              </a:rPr>
              <a:pPr/>
              <a:t>‹#›</a:t>
            </a:fld>
            <a:endParaRPr lang="en-US">
              <a:solidFill>
                <a:srgbClr val="FFFFFF"/>
              </a:solidFill>
            </a:endParaRPr>
          </a:p>
        </p:txBody>
      </p:sp>
      <p:sp>
        <p:nvSpPr>
          <p:cNvPr id="3" name="Footer Placeholder 2"/>
          <p:cNvSpPr>
            <a:spLocks noGrp="1"/>
          </p:cNvSpPr>
          <p:nvPr>
            <p:ph type="ftr" sz="quarter" idx="11"/>
          </p:nvPr>
        </p:nvSpPr>
        <p:spPr/>
        <p:txBody>
          <a:bodyPr/>
          <a:lstStyle>
            <a:lvl1pPr>
              <a:defRPr/>
            </a:lvl1pPr>
          </a:lstStyle>
          <a:p>
            <a:r>
              <a:rPr lang="en-US">
                <a:solidFill>
                  <a:srgbClr val="FFFFFF"/>
                </a:solidFill>
              </a:rPr>
              <a:t>Concepts of Fitness and Wellness 6e</a:t>
            </a:r>
          </a:p>
        </p:txBody>
      </p:sp>
    </p:spTree>
    <p:extLst>
      <p:ext uri="{BB962C8B-B14F-4D97-AF65-F5344CB8AC3E}">
        <p14:creationId xmlns:p14="http://schemas.microsoft.com/office/powerpoint/2010/main" val="30255415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4"/>
          <p:cNvSpPr>
            <a:spLocks noGrp="1"/>
          </p:cNvSpPr>
          <p:nvPr>
            <p:ph type="sldNum" sz="quarter" idx="10"/>
          </p:nvPr>
        </p:nvSpPr>
        <p:spPr/>
        <p:txBody>
          <a:bodyPr/>
          <a:lstStyle>
            <a:lvl1pPr>
              <a:defRPr/>
            </a:lvl1pPr>
          </a:lstStyle>
          <a:p>
            <a:fld id="{493FE845-A46B-4340-9D8F-029F2B979EE2}" type="slidenum">
              <a:rPr lang="en-US">
                <a:solidFill>
                  <a:srgbClr val="FFFFFF"/>
                </a:solidFill>
              </a:rPr>
              <a:pPr/>
              <a:t>‹#›</a:t>
            </a:fld>
            <a:endParaRPr lang="en-US">
              <a:solidFill>
                <a:srgbClr val="FFFFFF"/>
              </a:solidFill>
            </a:endParaRPr>
          </a:p>
        </p:txBody>
      </p:sp>
      <p:sp>
        <p:nvSpPr>
          <p:cNvPr id="6" name="Footer Placeholder 5"/>
          <p:cNvSpPr>
            <a:spLocks noGrp="1"/>
          </p:cNvSpPr>
          <p:nvPr>
            <p:ph type="ftr" sz="quarter" idx="11"/>
          </p:nvPr>
        </p:nvSpPr>
        <p:spPr/>
        <p:txBody>
          <a:bodyPr/>
          <a:lstStyle>
            <a:lvl1pPr>
              <a:defRPr/>
            </a:lvl1pPr>
          </a:lstStyle>
          <a:p>
            <a:r>
              <a:rPr lang="en-US">
                <a:solidFill>
                  <a:srgbClr val="FFFFFF"/>
                </a:solidFill>
              </a:rPr>
              <a:t>Concepts of Fitness and Wellness 6e</a:t>
            </a:r>
          </a:p>
        </p:txBody>
      </p:sp>
    </p:spTree>
    <p:extLst>
      <p:ext uri="{BB962C8B-B14F-4D97-AF65-F5344CB8AC3E}">
        <p14:creationId xmlns:p14="http://schemas.microsoft.com/office/powerpoint/2010/main" val="2937517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4"/>
          <p:cNvSpPr>
            <a:spLocks noGrp="1"/>
          </p:cNvSpPr>
          <p:nvPr>
            <p:ph type="sldNum" sz="quarter" idx="10"/>
          </p:nvPr>
        </p:nvSpPr>
        <p:spPr/>
        <p:txBody>
          <a:bodyPr/>
          <a:lstStyle>
            <a:lvl1pPr>
              <a:defRPr/>
            </a:lvl1pPr>
          </a:lstStyle>
          <a:p>
            <a:fld id="{92805FFC-0056-4655-8994-BCCFF97768A2}" type="slidenum">
              <a:rPr lang="en-US">
                <a:solidFill>
                  <a:srgbClr val="FFFFFF"/>
                </a:solidFill>
              </a:rPr>
              <a:pPr/>
              <a:t>‹#›</a:t>
            </a:fld>
            <a:endParaRPr lang="en-US">
              <a:solidFill>
                <a:srgbClr val="FFFFFF"/>
              </a:solidFill>
            </a:endParaRPr>
          </a:p>
        </p:txBody>
      </p:sp>
      <p:sp>
        <p:nvSpPr>
          <p:cNvPr id="6" name="Footer Placeholder 5"/>
          <p:cNvSpPr>
            <a:spLocks noGrp="1"/>
          </p:cNvSpPr>
          <p:nvPr>
            <p:ph type="ftr" sz="quarter" idx="11"/>
          </p:nvPr>
        </p:nvSpPr>
        <p:spPr/>
        <p:txBody>
          <a:bodyPr/>
          <a:lstStyle>
            <a:lvl1pPr>
              <a:defRPr/>
            </a:lvl1pPr>
          </a:lstStyle>
          <a:p>
            <a:r>
              <a:rPr lang="en-US">
                <a:solidFill>
                  <a:srgbClr val="FFFFFF"/>
                </a:solidFill>
              </a:rPr>
              <a:t>Concepts of Fitness and Wellness 6e</a:t>
            </a:r>
          </a:p>
        </p:txBody>
      </p:sp>
    </p:spTree>
    <p:extLst>
      <p:ext uri="{BB962C8B-B14F-4D97-AF65-F5344CB8AC3E}">
        <p14:creationId xmlns:p14="http://schemas.microsoft.com/office/powerpoint/2010/main" val="22677007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3333FF">
                <a:gamma/>
                <a:shade val="36471"/>
                <a:invGamma/>
              </a:srgbClr>
            </a:gs>
            <a:gs pos="50000">
              <a:srgbClr val="3333FF"/>
            </a:gs>
            <a:gs pos="100000">
              <a:srgbClr val="3333FF">
                <a:gamma/>
                <a:shade val="36471"/>
                <a:invGamma/>
              </a:srgbClr>
            </a:gs>
          </a:gsLst>
          <a:lin ang="5400000" scaled="1"/>
        </a:gradFill>
        <a:effectLst/>
      </p:bgPr>
    </p:bg>
    <p:spTree>
      <p:nvGrpSpPr>
        <p:cNvPr id="1" name=""/>
        <p:cNvGrpSpPr/>
        <p:nvPr/>
      </p:nvGrpSpPr>
      <p:grpSpPr>
        <a:xfrm>
          <a:off x="0" y="0"/>
          <a:ext cx="0" cy="0"/>
          <a:chOff x="0" y="0"/>
          <a:chExt cx="0" cy="0"/>
        </a:xfrm>
      </p:grpSpPr>
      <p:grpSp>
        <p:nvGrpSpPr>
          <p:cNvPr id="149506" name="Group 2"/>
          <p:cNvGrpSpPr>
            <a:grpSpLocks/>
          </p:cNvGrpSpPr>
          <p:nvPr/>
        </p:nvGrpSpPr>
        <p:grpSpPr bwMode="auto">
          <a:xfrm>
            <a:off x="76200" y="1385888"/>
            <a:ext cx="8364538" cy="290512"/>
            <a:chOff x="48" y="873"/>
            <a:chExt cx="5269" cy="183"/>
          </a:xfrm>
        </p:grpSpPr>
        <p:grpSp>
          <p:nvGrpSpPr>
            <p:cNvPr id="149507" name="Group 3"/>
            <p:cNvGrpSpPr>
              <a:grpSpLocks/>
            </p:cNvGrpSpPr>
            <p:nvPr/>
          </p:nvGrpSpPr>
          <p:grpSpPr bwMode="auto">
            <a:xfrm>
              <a:off x="5194" y="873"/>
              <a:ext cx="123" cy="182"/>
              <a:chOff x="5194" y="873"/>
              <a:chExt cx="123" cy="182"/>
            </a:xfrm>
          </p:grpSpPr>
          <p:sp>
            <p:nvSpPr>
              <p:cNvPr id="149508" name="Rectangle 4"/>
              <p:cNvSpPr>
                <a:spLocks noChangeArrowheads="1"/>
              </p:cNvSpPr>
              <p:nvPr/>
            </p:nvSpPr>
            <p:spPr bwMode="auto">
              <a:xfrm>
                <a:off x="5288" y="873"/>
                <a:ext cx="29" cy="182"/>
              </a:xfrm>
              <a:prstGeom prst="rect">
                <a:avLst/>
              </a:prstGeom>
              <a:solidFill>
                <a:srgbClr val="00FFFF"/>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IN" sz="2400">
                  <a:solidFill>
                    <a:srgbClr val="FFFFFF"/>
                  </a:solidFill>
                  <a:latin typeface="Times New Roman" pitchFamily="18" charset="0"/>
                </a:endParaRPr>
              </a:p>
            </p:txBody>
          </p:sp>
          <p:sp>
            <p:nvSpPr>
              <p:cNvPr id="149509" name="Rectangle 5"/>
              <p:cNvSpPr>
                <a:spLocks noChangeArrowheads="1"/>
              </p:cNvSpPr>
              <p:nvPr/>
            </p:nvSpPr>
            <p:spPr bwMode="auto">
              <a:xfrm>
                <a:off x="5194" y="873"/>
                <a:ext cx="59" cy="182"/>
              </a:xfrm>
              <a:prstGeom prst="rect">
                <a:avLst/>
              </a:prstGeom>
              <a:solidFill>
                <a:srgbClr val="00FFFF"/>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IN" sz="2400">
                  <a:solidFill>
                    <a:srgbClr val="FFFFFF"/>
                  </a:solidFill>
                  <a:latin typeface="Times New Roman" pitchFamily="18" charset="0"/>
                </a:endParaRPr>
              </a:p>
            </p:txBody>
          </p:sp>
        </p:grpSp>
        <p:grpSp>
          <p:nvGrpSpPr>
            <p:cNvPr id="149510" name="Group 6"/>
            <p:cNvGrpSpPr>
              <a:grpSpLocks/>
            </p:cNvGrpSpPr>
            <p:nvPr/>
          </p:nvGrpSpPr>
          <p:grpSpPr bwMode="auto">
            <a:xfrm>
              <a:off x="4884" y="873"/>
              <a:ext cx="263" cy="182"/>
              <a:chOff x="4884" y="873"/>
              <a:chExt cx="263" cy="182"/>
            </a:xfrm>
          </p:grpSpPr>
          <p:sp>
            <p:nvSpPr>
              <p:cNvPr id="149511" name="Rectangle 7"/>
              <p:cNvSpPr>
                <a:spLocks noChangeArrowheads="1"/>
              </p:cNvSpPr>
              <p:nvPr/>
            </p:nvSpPr>
            <p:spPr bwMode="auto">
              <a:xfrm>
                <a:off x="5054" y="873"/>
                <a:ext cx="93" cy="182"/>
              </a:xfrm>
              <a:prstGeom prst="rect">
                <a:avLst/>
              </a:prstGeom>
              <a:solidFill>
                <a:srgbClr val="00FFFF"/>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IN" sz="2400">
                  <a:solidFill>
                    <a:srgbClr val="FFFFFF"/>
                  </a:solidFill>
                  <a:latin typeface="Times New Roman" pitchFamily="18" charset="0"/>
                </a:endParaRPr>
              </a:p>
            </p:txBody>
          </p:sp>
          <p:sp>
            <p:nvSpPr>
              <p:cNvPr id="149512" name="Rectangle 8"/>
              <p:cNvSpPr>
                <a:spLocks noChangeArrowheads="1"/>
              </p:cNvSpPr>
              <p:nvPr/>
            </p:nvSpPr>
            <p:spPr bwMode="auto">
              <a:xfrm>
                <a:off x="4884" y="873"/>
                <a:ext cx="127" cy="182"/>
              </a:xfrm>
              <a:prstGeom prst="rect">
                <a:avLst/>
              </a:prstGeom>
              <a:solidFill>
                <a:srgbClr val="00FFFF"/>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IN" sz="2400">
                  <a:solidFill>
                    <a:srgbClr val="FFFFFF"/>
                  </a:solidFill>
                  <a:latin typeface="Times New Roman" pitchFamily="18" charset="0"/>
                </a:endParaRPr>
              </a:p>
            </p:txBody>
          </p:sp>
        </p:grpSp>
        <p:grpSp>
          <p:nvGrpSpPr>
            <p:cNvPr id="149513" name="Group 9"/>
            <p:cNvGrpSpPr>
              <a:grpSpLocks/>
            </p:cNvGrpSpPr>
            <p:nvPr/>
          </p:nvGrpSpPr>
          <p:grpSpPr bwMode="auto">
            <a:xfrm>
              <a:off x="4455" y="873"/>
              <a:ext cx="386" cy="182"/>
              <a:chOff x="4455" y="873"/>
              <a:chExt cx="386" cy="182"/>
            </a:xfrm>
          </p:grpSpPr>
          <p:sp>
            <p:nvSpPr>
              <p:cNvPr id="149514" name="Rectangle 10"/>
              <p:cNvSpPr>
                <a:spLocks noChangeArrowheads="1"/>
              </p:cNvSpPr>
              <p:nvPr/>
            </p:nvSpPr>
            <p:spPr bwMode="auto">
              <a:xfrm>
                <a:off x="4687" y="873"/>
                <a:ext cx="154" cy="182"/>
              </a:xfrm>
              <a:prstGeom prst="rect">
                <a:avLst/>
              </a:prstGeom>
              <a:solidFill>
                <a:srgbClr val="00FFFF"/>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IN" sz="2400">
                  <a:solidFill>
                    <a:srgbClr val="FFFFFF"/>
                  </a:solidFill>
                  <a:latin typeface="Times New Roman" pitchFamily="18" charset="0"/>
                </a:endParaRPr>
              </a:p>
            </p:txBody>
          </p:sp>
          <p:sp>
            <p:nvSpPr>
              <p:cNvPr id="149515" name="Rectangle 11"/>
              <p:cNvSpPr>
                <a:spLocks noChangeArrowheads="1"/>
              </p:cNvSpPr>
              <p:nvPr/>
            </p:nvSpPr>
            <p:spPr bwMode="auto">
              <a:xfrm>
                <a:off x="4455" y="873"/>
                <a:ext cx="189" cy="182"/>
              </a:xfrm>
              <a:prstGeom prst="rect">
                <a:avLst/>
              </a:prstGeom>
              <a:solidFill>
                <a:srgbClr val="00FFFF"/>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IN" sz="2400">
                  <a:solidFill>
                    <a:srgbClr val="FFFFFF"/>
                  </a:solidFill>
                  <a:latin typeface="Times New Roman" pitchFamily="18" charset="0"/>
                </a:endParaRPr>
              </a:p>
            </p:txBody>
          </p:sp>
        </p:grpSp>
        <p:grpSp>
          <p:nvGrpSpPr>
            <p:cNvPr id="149516" name="Group 12"/>
            <p:cNvGrpSpPr>
              <a:grpSpLocks/>
            </p:cNvGrpSpPr>
            <p:nvPr/>
          </p:nvGrpSpPr>
          <p:grpSpPr bwMode="auto">
            <a:xfrm>
              <a:off x="3224" y="873"/>
              <a:ext cx="1188" cy="183"/>
              <a:chOff x="3224" y="873"/>
              <a:chExt cx="1188" cy="183"/>
            </a:xfrm>
          </p:grpSpPr>
          <p:sp>
            <p:nvSpPr>
              <p:cNvPr id="149517" name="Rectangle 13"/>
              <p:cNvSpPr>
                <a:spLocks noChangeArrowheads="1"/>
              </p:cNvSpPr>
              <p:nvPr/>
            </p:nvSpPr>
            <p:spPr bwMode="auto">
              <a:xfrm>
                <a:off x="4194" y="873"/>
                <a:ext cx="218" cy="182"/>
              </a:xfrm>
              <a:prstGeom prst="rect">
                <a:avLst/>
              </a:prstGeom>
              <a:solidFill>
                <a:srgbClr val="00FFFF"/>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IN" sz="2400">
                  <a:solidFill>
                    <a:srgbClr val="FFFFFF"/>
                  </a:solidFill>
                  <a:latin typeface="Times New Roman" pitchFamily="18" charset="0"/>
                </a:endParaRPr>
              </a:p>
            </p:txBody>
          </p:sp>
          <p:sp>
            <p:nvSpPr>
              <p:cNvPr id="149518" name="Rectangle 14"/>
              <p:cNvSpPr>
                <a:spLocks noChangeArrowheads="1"/>
              </p:cNvSpPr>
              <p:nvPr/>
            </p:nvSpPr>
            <p:spPr bwMode="auto">
              <a:xfrm>
                <a:off x="3903" y="873"/>
                <a:ext cx="249" cy="182"/>
              </a:xfrm>
              <a:prstGeom prst="rect">
                <a:avLst/>
              </a:prstGeom>
              <a:solidFill>
                <a:srgbClr val="00FFFF"/>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IN" sz="2400">
                  <a:solidFill>
                    <a:srgbClr val="FFFFFF"/>
                  </a:solidFill>
                  <a:latin typeface="Times New Roman" pitchFamily="18" charset="0"/>
                </a:endParaRPr>
              </a:p>
            </p:txBody>
          </p:sp>
          <p:sp>
            <p:nvSpPr>
              <p:cNvPr id="149519" name="Rectangle 15"/>
              <p:cNvSpPr>
                <a:spLocks noChangeArrowheads="1"/>
              </p:cNvSpPr>
              <p:nvPr/>
            </p:nvSpPr>
            <p:spPr bwMode="auto">
              <a:xfrm>
                <a:off x="3578" y="873"/>
                <a:ext cx="283" cy="183"/>
              </a:xfrm>
              <a:prstGeom prst="rect">
                <a:avLst/>
              </a:prstGeom>
              <a:solidFill>
                <a:srgbClr val="00FFFF"/>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IN" sz="2400">
                  <a:solidFill>
                    <a:srgbClr val="FFFFFF"/>
                  </a:solidFill>
                  <a:latin typeface="Times New Roman" pitchFamily="18" charset="0"/>
                </a:endParaRPr>
              </a:p>
            </p:txBody>
          </p:sp>
          <p:sp>
            <p:nvSpPr>
              <p:cNvPr id="149520" name="Rectangle 16"/>
              <p:cNvSpPr>
                <a:spLocks noChangeArrowheads="1"/>
              </p:cNvSpPr>
              <p:nvPr/>
            </p:nvSpPr>
            <p:spPr bwMode="auto">
              <a:xfrm>
                <a:off x="3224" y="873"/>
                <a:ext cx="313" cy="182"/>
              </a:xfrm>
              <a:prstGeom prst="rect">
                <a:avLst/>
              </a:prstGeom>
              <a:solidFill>
                <a:srgbClr val="00FFFF"/>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IN" sz="2400">
                  <a:solidFill>
                    <a:srgbClr val="FFFFFF"/>
                  </a:solidFill>
                  <a:latin typeface="Times New Roman" pitchFamily="18" charset="0"/>
                </a:endParaRPr>
              </a:p>
            </p:txBody>
          </p:sp>
        </p:grpSp>
        <p:grpSp>
          <p:nvGrpSpPr>
            <p:cNvPr id="149521" name="Group 17"/>
            <p:cNvGrpSpPr>
              <a:grpSpLocks/>
            </p:cNvGrpSpPr>
            <p:nvPr/>
          </p:nvGrpSpPr>
          <p:grpSpPr bwMode="auto">
            <a:xfrm>
              <a:off x="48" y="873"/>
              <a:ext cx="3136" cy="182"/>
              <a:chOff x="48" y="873"/>
              <a:chExt cx="3136" cy="182"/>
            </a:xfrm>
          </p:grpSpPr>
          <p:sp>
            <p:nvSpPr>
              <p:cNvPr id="149522" name="Rectangle 18"/>
              <p:cNvSpPr>
                <a:spLocks noChangeArrowheads="1"/>
              </p:cNvSpPr>
              <p:nvPr/>
            </p:nvSpPr>
            <p:spPr bwMode="auto">
              <a:xfrm>
                <a:off x="2840" y="873"/>
                <a:ext cx="344" cy="182"/>
              </a:xfrm>
              <a:prstGeom prst="rect">
                <a:avLst/>
              </a:prstGeom>
              <a:solidFill>
                <a:srgbClr val="00FFFF"/>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IN" sz="2400">
                  <a:solidFill>
                    <a:srgbClr val="FFFFFF"/>
                  </a:solidFill>
                  <a:latin typeface="Times New Roman" pitchFamily="18" charset="0"/>
                </a:endParaRPr>
              </a:p>
            </p:txBody>
          </p:sp>
          <p:sp>
            <p:nvSpPr>
              <p:cNvPr id="149523" name="Rectangle 19"/>
              <p:cNvSpPr>
                <a:spLocks noChangeArrowheads="1"/>
              </p:cNvSpPr>
              <p:nvPr/>
            </p:nvSpPr>
            <p:spPr bwMode="auto">
              <a:xfrm>
                <a:off x="48" y="873"/>
                <a:ext cx="2750" cy="182"/>
              </a:xfrm>
              <a:prstGeom prst="rect">
                <a:avLst/>
              </a:prstGeom>
              <a:solidFill>
                <a:srgbClr val="00FFFF"/>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base" hangingPunct="0">
                  <a:spcBef>
                    <a:spcPct val="0"/>
                  </a:spcBef>
                  <a:spcAft>
                    <a:spcPct val="0"/>
                  </a:spcAft>
                </a:pPr>
                <a:endParaRPr lang="en-IN" sz="2400">
                  <a:solidFill>
                    <a:srgbClr val="FFFFFF"/>
                  </a:solidFill>
                  <a:latin typeface="Times New Roman" pitchFamily="18" charset="0"/>
                </a:endParaRPr>
              </a:p>
            </p:txBody>
          </p:sp>
        </p:grpSp>
      </p:grpSp>
      <p:sp>
        <p:nvSpPr>
          <p:cNvPr id="149524" name="Rectangle 20"/>
          <p:cNvSpPr>
            <a:spLocks noGrp="1" noChangeArrowheads="1"/>
          </p:cNvSpPr>
          <p:nvPr>
            <p:ph type="title"/>
          </p:nvPr>
        </p:nvSpPr>
        <p:spPr bwMode="auto">
          <a:xfrm>
            <a:off x="457200" y="171450"/>
            <a:ext cx="8229600" cy="1123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b" anchorCtr="0" compatLnSpc="1">
            <a:prstTxWarp prst="textNoShape">
              <a:avLst/>
            </a:prstTxWarp>
          </a:bodyPr>
          <a:lstStyle/>
          <a:p>
            <a:pPr lvl="0"/>
            <a:r>
              <a:rPr lang="en-US" smtClean="0"/>
              <a:t>Click to edit Master title style</a:t>
            </a:r>
          </a:p>
        </p:txBody>
      </p:sp>
      <p:sp>
        <p:nvSpPr>
          <p:cNvPr id="149525" name="Rectangle 21"/>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9526" name="Rectangle 22"/>
          <p:cNvSpPr>
            <a:spLocks noChangeArrowheads="1"/>
          </p:cNvSpPr>
          <p:nvPr/>
        </p:nvSpPr>
        <p:spPr bwMode="auto">
          <a:xfrm>
            <a:off x="5800725" y="6130925"/>
            <a:ext cx="180975" cy="51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p>
            <a:pPr eaLnBrk="0" fontAlgn="base" hangingPunct="0">
              <a:spcBef>
                <a:spcPct val="0"/>
              </a:spcBef>
              <a:spcAft>
                <a:spcPct val="0"/>
              </a:spcAft>
            </a:pPr>
            <a:endParaRPr lang="en-US" sz="1400">
              <a:solidFill>
                <a:srgbClr val="FFFFFF"/>
              </a:solidFill>
              <a:latin typeface="Arial Rounded MT Bold" pitchFamily="34" charset="0"/>
            </a:endParaRPr>
          </a:p>
          <a:p>
            <a:pPr eaLnBrk="0" fontAlgn="base" hangingPunct="0">
              <a:spcBef>
                <a:spcPct val="0"/>
              </a:spcBef>
              <a:spcAft>
                <a:spcPct val="0"/>
              </a:spcAft>
            </a:pPr>
            <a:endParaRPr lang="en-US" sz="1400">
              <a:solidFill>
                <a:srgbClr val="FFFFFF"/>
              </a:solidFill>
              <a:latin typeface="Arial Rounded MT Bold" pitchFamily="34" charset="0"/>
            </a:endParaRPr>
          </a:p>
        </p:txBody>
      </p:sp>
      <p:sp>
        <p:nvSpPr>
          <p:cNvPr id="149527" name="Rectangle 23"/>
          <p:cNvSpPr>
            <a:spLocks noGrp="1" noChangeArrowheads="1"/>
          </p:cNvSpPr>
          <p:nvPr>
            <p:ph type="sldNum" sz="quarter" idx="4"/>
          </p:nvPr>
        </p:nvSpPr>
        <p:spPr bwMode="auto">
          <a:xfrm>
            <a:off x="0" y="6381750"/>
            <a:ext cx="533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eaLnBrk="0" fontAlgn="base" hangingPunct="0">
              <a:spcBef>
                <a:spcPct val="0"/>
              </a:spcBef>
              <a:spcAft>
                <a:spcPct val="0"/>
              </a:spcAft>
            </a:pPr>
            <a:fld id="{A8552E4E-A4D2-47EA-BBB3-3D5C7915229C}" type="slidenum">
              <a:rPr lang="en-US">
                <a:solidFill>
                  <a:srgbClr val="FFFFFF"/>
                </a:solidFill>
                <a:latin typeface="Times New Roman" pitchFamily="18" charset="0"/>
              </a:rPr>
              <a:pPr eaLnBrk="0" fontAlgn="base" hangingPunct="0">
                <a:spcBef>
                  <a:spcPct val="0"/>
                </a:spcBef>
                <a:spcAft>
                  <a:spcPct val="0"/>
                </a:spcAft>
              </a:pPr>
              <a:t>‹#›</a:t>
            </a:fld>
            <a:endParaRPr lang="en-US">
              <a:solidFill>
                <a:srgbClr val="FFFFFF"/>
              </a:solidFill>
              <a:latin typeface="Times New Roman" pitchFamily="18" charset="0"/>
            </a:endParaRPr>
          </a:p>
        </p:txBody>
      </p:sp>
      <p:sp>
        <p:nvSpPr>
          <p:cNvPr id="149528" name="Rectangle 24"/>
          <p:cNvSpPr>
            <a:spLocks noGrp="1" noChangeArrowheads="1"/>
          </p:cNvSpPr>
          <p:nvPr>
            <p:ph type="ftr" sz="quarter" idx="3"/>
          </p:nvPr>
        </p:nvSpPr>
        <p:spPr bwMode="auto">
          <a:xfrm>
            <a:off x="6096000" y="6381750"/>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eaLnBrk="0" fontAlgn="base" hangingPunct="0">
              <a:spcBef>
                <a:spcPct val="0"/>
              </a:spcBef>
              <a:spcAft>
                <a:spcPct val="0"/>
              </a:spcAft>
            </a:pPr>
            <a:r>
              <a:rPr lang="en-US">
                <a:solidFill>
                  <a:srgbClr val="FFFFFF"/>
                </a:solidFill>
                <a:latin typeface="Times New Roman" pitchFamily="18" charset="0"/>
              </a:rPr>
              <a:t>Concepts of Fitness and Wellness 6e</a:t>
            </a:r>
          </a:p>
        </p:txBody>
      </p:sp>
    </p:spTree>
    <p:extLst>
      <p:ext uri="{BB962C8B-B14F-4D97-AF65-F5344CB8AC3E}">
        <p14:creationId xmlns:p14="http://schemas.microsoft.com/office/powerpoint/2010/main" val="1640775648"/>
      </p:ext>
    </p:extLst>
  </p:cSld>
  <p:clrMap bg1="dk2" tx1="lt1" bg2="dk1" tx2="lt2" accent1="accent1" accent2="accent2" accent3="accent3" accent4="accent4" accent5="accent5" accent6="accent6" hlink="hlink" folHlink="folHlink"/>
  <p:sldLayoutIdLst>
    <p:sldLayoutId id="2147483802" r:id="rId1"/>
    <p:sldLayoutId id="2147483803" r:id="rId2"/>
    <p:sldLayoutId id="2147483804" r:id="rId3"/>
    <p:sldLayoutId id="2147483805" r:id="rId4"/>
    <p:sldLayoutId id="2147483806" r:id="rId5"/>
    <p:sldLayoutId id="2147483807" r:id="rId6"/>
    <p:sldLayoutId id="2147483808" r:id="rId7"/>
    <p:sldLayoutId id="2147483809" r:id="rId8"/>
    <p:sldLayoutId id="2147483810" r:id="rId9"/>
    <p:sldLayoutId id="2147483811" r:id="rId10"/>
    <p:sldLayoutId id="2147483812" r:id="rId11"/>
    <p:sldLayoutId id="2147483813" r:id="rId12"/>
    <p:sldLayoutId id="2147483814" r:id="rId13"/>
  </p:sldLayoutIdLst>
  <p:timing>
    <p:tnLst>
      <p:par>
        <p:cTn id="1" dur="indefinite" restart="never" nodeType="tmRoot"/>
      </p:par>
    </p:tnLst>
  </p:timing>
  <p:hf hdr="0" dt="0"/>
  <p:txStyles>
    <p:titleStyle>
      <a:lvl1pPr algn="r" rtl="0" fontAlgn="base">
        <a:spcBef>
          <a:spcPct val="0"/>
        </a:spcBef>
        <a:spcAft>
          <a:spcPct val="0"/>
        </a:spcAft>
        <a:defRPr sz="4400" b="1">
          <a:solidFill>
            <a:srgbClr val="FAFD00"/>
          </a:solidFill>
          <a:effectLst>
            <a:outerShdw blurRad="38100" dist="38100" dir="2700000" algn="tl">
              <a:srgbClr val="000000"/>
            </a:outerShdw>
          </a:effectLst>
          <a:latin typeface="+mj-lt"/>
          <a:ea typeface="+mj-ea"/>
          <a:cs typeface="+mj-cs"/>
        </a:defRPr>
      </a:lvl1pPr>
      <a:lvl2pPr algn="r" rtl="0" fontAlgn="base">
        <a:spcBef>
          <a:spcPct val="0"/>
        </a:spcBef>
        <a:spcAft>
          <a:spcPct val="0"/>
        </a:spcAft>
        <a:defRPr sz="4400" b="1">
          <a:solidFill>
            <a:srgbClr val="FAFD00"/>
          </a:solidFill>
          <a:effectLst>
            <a:outerShdw blurRad="38100" dist="38100" dir="2700000" algn="tl">
              <a:srgbClr val="000000"/>
            </a:outerShdw>
          </a:effectLst>
          <a:latin typeface="Arial" pitchFamily="34" charset="0"/>
        </a:defRPr>
      </a:lvl2pPr>
      <a:lvl3pPr algn="r" rtl="0" fontAlgn="base">
        <a:spcBef>
          <a:spcPct val="0"/>
        </a:spcBef>
        <a:spcAft>
          <a:spcPct val="0"/>
        </a:spcAft>
        <a:defRPr sz="4400" b="1">
          <a:solidFill>
            <a:srgbClr val="FAFD00"/>
          </a:solidFill>
          <a:effectLst>
            <a:outerShdw blurRad="38100" dist="38100" dir="2700000" algn="tl">
              <a:srgbClr val="000000"/>
            </a:outerShdw>
          </a:effectLst>
          <a:latin typeface="Arial" pitchFamily="34" charset="0"/>
        </a:defRPr>
      </a:lvl3pPr>
      <a:lvl4pPr algn="r" rtl="0" fontAlgn="base">
        <a:spcBef>
          <a:spcPct val="0"/>
        </a:spcBef>
        <a:spcAft>
          <a:spcPct val="0"/>
        </a:spcAft>
        <a:defRPr sz="4400" b="1">
          <a:solidFill>
            <a:srgbClr val="FAFD00"/>
          </a:solidFill>
          <a:effectLst>
            <a:outerShdw blurRad="38100" dist="38100" dir="2700000" algn="tl">
              <a:srgbClr val="000000"/>
            </a:outerShdw>
          </a:effectLst>
          <a:latin typeface="Arial" pitchFamily="34" charset="0"/>
        </a:defRPr>
      </a:lvl4pPr>
      <a:lvl5pPr algn="r" rtl="0" fontAlgn="base">
        <a:spcBef>
          <a:spcPct val="0"/>
        </a:spcBef>
        <a:spcAft>
          <a:spcPct val="0"/>
        </a:spcAft>
        <a:defRPr sz="4400" b="1">
          <a:solidFill>
            <a:srgbClr val="FAFD00"/>
          </a:solidFill>
          <a:effectLst>
            <a:outerShdw blurRad="38100" dist="38100" dir="2700000" algn="tl">
              <a:srgbClr val="000000"/>
            </a:outerShdw>
          </a:effectLst>
          <a:latin typeface="Arial" pitchFamily="34" charset="0"/>
        </a:defRPr>
      </a:lvl5pPr>
      <a:lvl6pPr marL="457200" algn="r" rtl="0" fontAlgn="base">
        <a:spcBef>
          <a:spcPct val="0"/>
        </a:spcBef>
        <a:spcAft>
          <a:spcPct val="0"/>
        </a:spcAft>
        <a:defRPr sz="4400" b="1">
          <a:solidFill>
            <a:srgbClr val="FAFD00"/>
          </a:solidFill>
          <a:effectLst>
            <a:outerShdw blurRad="38100" dist="38100" dir="2700000" algn="tl">
              <a:srgbClr val="000000"/>
            </a:outerShdw>
          </a:effectLst>
          <a:latin typeface="Arial" pitchFamily="34" charset="0"/>
        </a:defRPr>
      </a:lvl6pPr>
      <a:lvl7pPr marL="914400" algn="r" rtl="0" fontAlgn="base">
        <a:spcBef>
          <a:spcPct val="0"/>
        </a:spcBef>
        <a:spcAft>
          <a:spcPct val="0"/>
        </a:spcAft>
        <a:defRPr sz="4400" b="1">
          <a:solidFill>
            <a:srgbClr val="FAFD00"/>
          </a:solidFill>
          <a:effectLst>
            <a:outerShdw blurRad="38100" dist="38100" dir="2700000" algn="tl">
              <a:srgbClr val="000000"/>
            </a:outerShdw>
          </a:effectLst>
          <a:latin typeface="Arial" pitchFamily="34" charset="0"/>
        </a:defRPr>
      </a:lvl7pPr>
      <a:lvl8pPr marL="1371600" algn="r" rtl="0" fontAlgn="base">
        <a:spcBef>
          <a:spcPct val="0"/>
        </a:spcBef>
        <a:spcAft>
          <a:spcPct val="0"/>
        </a:spcAft>
        <a:defRPr sz="4400" b="1">
          <a:solidFill>
            <a:srgbClr val="FAFD00"/>
          </a:solidFill>
          <a:effectLst>
            <a:outerShdw blurRad="38100" dist="38100" dir="2700000" algn="tl">
              <a:srgbClr val="000000"/>
            </a:outerShdw>
          </a:effectLst>
          <a:latin typeface="Arial" pitchFamily="34" charset="0"/>
        </a:defRPr>
      </a:lvl8pPr>
      <a:lvl9pPr marL="1828800" algn="r" rtl="0" fontAlgn="base">
        <a:spcBef>
          <a:spcPct val="0"/>
        </a:spcBef>
        <a:spcAft>
          <a:spcPct val="0"/>
        </a:spcAft>
        <a:defRPr sz="4400" b="1">
          <a:solidFill>
            <a:srgbClr val="FAFD00"/>
          </a:solidFill>
          <a:effectLst>
            <a:outerShdw blurRad="38100" dist="38100" dir="2700000" algn="tl">
              <a:srgbClr val="000000"/>
            </a:outerShdw>
          </a:effectLst>
          <a:latin typeface="Arial" pitchFamily="34" charset="0"/>
        </a:defRPr>
      </a:lvl9pPr>
    </p:titleStyle>
    <p:bodyStyle>
      <a:lvl1pPr marL="342900" indent="-342900" algn="l" rtl="0" fontAlgn="base">
        <a:spcBef>
          <a:spcPct val="20000"/>
        </a:spcBef>
        <a:spcAft>
          <a:spcPct val="0"/>
        </a:spcAft>
        <a:buClr>
          <a:schemeClr val="accent1"/>
        </a:buClr>
        <a:buSzPct val="75000"/>
        <a:buFont typeface="Wingdings" pitchFamily="2" charset="2"/>
        <a:buChar char="§"/>
        <a:defRPr sz="3200" b="1">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tx2"/>
        </a:buClr>
        <a:buSzPct val="100000"/>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tx2"/>
        </a:buClr>
        <a:buSzPct val="100000"/>
        <a:buChar char="»"/>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fontAlgn="base">
              <a:spcBef>
                <a:spcPct val="0"/>
              </a:spcBef>
              <a:spcAft>
                <a:spcPct val="0"/>
              </a:spcAft>
            </a:pPr>
            <a:endParaRPr lang="en-US" dirty="0" smtClean="0">
              <a:solidFill>
                <a:srgbClr val="FFFFFF"/>
              </a:solidFill>
            </a:endParaRPr>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fontAlgn="base">
              <a:spcBef>
                <a:spcPct val="0"/>
              </a:spcBef>
              <a:spcAft>
                <a:spcPct val="0"/>
              </a:spcAft>
            </a:pPr>
            <a:endParaRPr lang="en-US" dirty="0" smtClean="0">
              <a:solidFill>
                <a:srgbClr val="FFFFFF"/>
              </a:solidFill>
            </a:endParaRPr>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pPr fontAlgn="base">
              <a:spcBef>
                <a:spcPct val="0"/>
              </a:spcBef>
              <a:spcAft>
                <a:spcPct val="0"/>
              </a:spcAft>
            </a:pPr>
            <a:fld id="{1036D59E-839A-46DC-B251-C7046C2560CB}" type="slidenum">
              <a:rPr lang="en-US" smtClean="0">
                <a:solidFill>
                  <a:srgbClr val="FFFFFF"/>
                </a:solidFill>
              </a:rPr>
              <a:pPr fontAlgn="base">
                <a:spcBef>
                  <a:spcPct val="0"/>
                </a:spcBef>
                <a:spcAft>
                  <a:spcPct val="0"/>
                </a:spcAft>
              </a:pPr>
              <a:t>‹#›</a:t>
            </a:fld>
            <a:endParaRPr lang="en-US" dirty="0" smtClean="0">
              <a:solidFill>
                <a:srgbClr val="FFFFFF"/>
              </a:solidFill>
            </a:endParaRPr>
          </a:p>
        </p:txBody>
      </p:sp>
    </p:spTree>
    <p:extLst>
      <p:ext uri="{BB962C8B-B14F-4D97-AF65-F5344CB8AC3E}">
        <p14:creationId xmlns:p14="http://schemas.microsoft.com/office/powerpoint/2010/main" val="1614239164"/>
      </p:ext>
    </p:extLst>
  </p:cSld>
  <p:clrMap bg1="lt1" tx1="dk1" bg2="lt2" tx2="dk2" accent1="accent1" accent2="accent2" accent3="accent3" accent4="accent4" accent5="accent5" accent6="accent6" hlink="hlink" folHlink="folHlink"/>
  <p:sldLayoutIdLst>
    <p:sldLayoutId id="2147483816" r:id="rId1"/>
    <p:sldLayoutId id="2147483817" r:id="rId2"/>
    <p:sldLayoutId id="2147483818" r:id="rId3"/>
    <p:sldLayoutId id="2147483819" r:id="rId4"/>
    <p:sldLayoutId id="2147483820" r:id="rId5"/>
    <p:sldLayoutId id="2147483821" r:id="rId6"/>
    <p:sldLayoutId id="2147483822" r:id="rId7"/>
    <p:sldLayoutId id="2147483823" r:id="rId8"/>
    <p:sldLayoutId id="2147483824" r:id="rId9"/>
    <p:sldLayoutId id="2147483825" r:id="rId10"/>
    <p:sldLayoutId id="2147483826" r:id="rId11"/>
    <p:sldLayoutId id="2147483827" r:id="rId12"/>
    <p:sldLayoutId id="2147483828" r:id="rId13"/>
    <p:sldLayoutId id="2147483829" r:id="rId14"/>
    <p:sldLayoutId id="2147483830" r:id="rId15"/>
    <p:sldLayoutId id="2147483831"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dir.sports@mes.ac.in" TargetMode="External"/><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762000"/>
            <a:ext cx="8534400" cy="4162678"/>
          </a:xfrm>
          <a:prstGeom prst="rect">
            <a:avLst/>
          </a:prstGeom>
        </p:spPr>
        <p:txBody>
          <a:bodyPr wrap="square">
            <a:spAutoFit/>
          </a:bodyPr>
          <a:lstStyle/>
          <a:p>
            <a:pPr algn="ctr">
              <a:lnSpc>
                <a:spcPct val="115000"/>
              </a:lnSpc>
              <a:spcAft>
                <a:spcPts val="0"/>
              </a:spcAft>
            </a:pPr>
            <a:r>
              <a:rPr lang="en-IN" sz="4400" b="1" dirty="0">
                <a:latin typeface="Times New Roman"/>
                <a:ea typeface="Calibri"/>
                <a:cs typeface="Times New Roman"/>
              </a:rPr>
              <a:t>PHYSICAL EDUCATION &amp; SPORTS </a:t>
            </a:r>
            <a:endParaRPr lang="en-IN" sz="3600" dirty="0">
              <a:latin typeface="Calibri"/>
              <a:ea typeface="Calibri"/>
              <a:cs typeface="Times New Roman"/>
            </a:endParaRPr>
          </a:p>
          <a:p>
            <a:pPr algn="ctr">
              <a:lnSpc>
                <a:spcPct val="115000"/>
              </a:lnSpc>
              <a:spcAft>
                <a:spcPts val="0"/>
              </a:spcAft>
            </a:pPr>
            <a:r>
              <a:rPr lang="en-IN" sz="4400" b="1" dirty="0">
                <a:latin typeface="Times New Roman"/>
                <a:ea typeface="Calibri"/>
                <a:cs typeface="Times New Roman"/>
              </a:rPr>
              <a:t>FOR MENTAL ENDURANCE AND FITNESS</a:t>
            </a:r>
            <a:endParaRPr lang="en-IN" sz="3600" dirty="0">
              <a:latin typeface="Calibri"/>
              <a:ea typeface="Calibri"/>
              <a:cs typeface="Times New Roman"/>
            </a:endParaRPr>
          </a:p>
          <a:p>
            <a:pPr>
              <a:lnSpc>
                <a:spcPct val="115000"/>
              </a:lnSpc>
              <a:spcAft>
                <a:spcPts val="0"/>
              </a:spcAft>
            </a:pPr>
            <a:r>
              <a:rPr lang="en-IN" b="1" dirty="0" err="1">
                <a:latin typeface="Times New Roman"/>
                <a:ea typeface="Calibri"/>
                <a:cs typeface="Times New Roman"/>
              </a:rPr>
              <a:t>Padmakshan</a:t>
            </a:r>
            <a:r>
              <a:rPr lang="en-IN" b="1" dirty="0">
                <a:latin typeface="Times New Roman"/>
                <a:ea typeface="Calibri"/>
                <a:cs typeface="Times New Roman"/>
              </a:rPr>
              <a:t> </a:t>
            </a:r>
            <a:r>
              <a:rPr lang="en-IN" b="1" dirty="0" err="1">
                <a:latin typeface="Times New Roman"/>
                <a:ea typeface="Calibri"/>
                <a:cs typeface="Times New Roman"/>
              </a:rPr>
              <a:t>Padmanabhan</a:t>
            </a:r>
            <a:endParaRPr lang="en-IN" b="1" dirty="0">
              <a:latin typeface="Calibri"/>
              <a:ea typeface="Calibri"/>
              <a:cs typeface="Times New Roman"/>
            </a:endParaRPr>
          </a:p>
          <a:p>
            <a:pPr>
              <a:lnSpc>
                <a:spcPct val="115000"/>
              </a:lnSpc>
              <a:spcAft>
                <a:spcPts val="0"/>
              </a:spcAft>
            </a:pPr>
            <a:r>
              <a:rPr lang="en-IN" b="1" dirty="0">
                <a:latin typeface="Times New Roman"/>
                <a:ea typeface="Calibri"/>
                <a:cs typeface="Times New Roman"/>
              </a:rPr>
              <a:t>Mahatma Education </a:t>
            </a:r>
            <a:r>
              <a:rPr lang="en-IN" b="1" dirty="0" smtClean="0">
                <a:latin typeface="Times New Roman"/>
                <a:ea typeface="Calibri"/>
                <a:cs typeface="Times New Roman"/>
              </a:rPr>
              <a:t>Society</a:t>
            </a:r>
            <a:endParaRPr lang="en-IN" b="1" dirty="0">
              <a:latin typeface="Calibri"/>
              <a:ea typeface="Calibri"/>
              <a:cs typeface="Times New Roman"/>
            </a:endParaRPr>
          </a:p>
          <a:p>
            <a:pPr>
              <a:lnSpc>
                <a:spcPct val="115000"/>
              </a:lnSpc>
              <a:spcAft>
                <a:spcPts val="0"/>
              </a:spcAft>
            </a:pPr>
            <a:r>
              <a:rPr lang="en-IN" b="1" u="sng" dirty="0" smtClean="0">
                <a:latin typeface="Times New Roman"/>
                <a:ea typeface="Calibri"/>
                <a:cs typeface="Times New Roman"/>
                <a:hlinkClick r:id="rId2"/>
              </a:rPr>
              <a:t>dir.sports@mes.ac.in</a:t>
            </a:r>
            <a:endParaRPr lang="en-IN" sz="2000" dirty="0">
              <a:effectLst/>
              <a:latin typeface="Calibri"/>
              <a:ea typeface="Calibri"/>
              <a:cs typeface="Times New Roman"/>
            </a:endParaRPr>
          </a:p>
        </p:txBody>
      </p:sp>
    </p:spTree>
    <p:extLst>
      <p:ext uri="{BB962C8B-B14F-4D97-AF65-F5344CB8AC3E}">
        <p14:creationId xmlns:p14="http://schemas.microsoft.com/office/powerpoint/2010/main" val="27475167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a:xfrm>
            <a:off x="457200" y="457200"/>
            <a:ext cx="8229600" cy="1143000"/>
          </a:xfrm>
        </p:spPr>
        <p:txBody>
          <a:bodyPr>
            <a:normAutofit fontScale="90000"/>
          </a:bodyPr>
          <a:lstStyle/>
          <a:p>
            <a:pPr algn="ctr">
              <a:lnSpc>
                <a:spcPct val="150000"/>
              </a:lnSpc>
              <a:spcAft>
                <a:spcPts val="0"/>
              </a:spcAft>
            </a:pPr>
            <a:r>
              <a:rPr lang="en-IN" sz="2400" b="1" dirty="0">
                <a:solidFill>
                  <a:srgbClr val="FF0000"/>
                </a:solidFill>
                <a:effectLst/>
                <a:latin typeface="Georgia" panose="02040502050405020303" pitchFamily="18" charset="0"/>
                <a:ea typeface="Calibri"/>
                <a:cs typeface="Times New Roman"/>
              </a:rPr>
              <a:t>The best coach trains the brains to be as tough as their bodies, using </a:t>
            </a:r>
            <a:r>
              <a:rPr lang="en-IN" sz="2400" b="1" dirty="0" smtClean="0">
                <a:solidFill>
                  <a:srgbClr val="FF0000"/>
                </a:solidFill>
                <a:effectLst/>
                <a:latin typeface="Georgia" panose="02040502050405020303" pitchFamily="18" charset="0"/>
                <a:ea typeface="Calibri"/>
                <a:cs typeface="Times New Roman"/>
              </a:rPr>
              <a:t>the following techniques along with </a:t>
            </a:r>
            <a:r>
              <a:rPr lang="en-IN" sz="2400" b="1" dirty="0" smtClean="0">
                <a:solidFill>
                  <a:srgbClr val="FF0000"/>
                </a:solidFill>
                <a:effectLst/>
                <a:latin typeface="Georgia" panose="02040502050405020303" pitchFamily="18" charset="0"/>
                <a:ea typeface="Calibri"/>
                <a:cs typeface="Times New Roman"/>
              </a:rPr>
              <a:t>physical training</a:t>
            </a:r>
            <a:r>
              <a:rPr lang="en-IN" sz="2000" b="1" dirty="0">
                <a:solidFill>
                  <a:srgbClr val="FF0000"/>
                </a:solidFill>
                <a:effectLst/>
                <a:latin typeface="Georgia" panose="02040502050405020303" pitchFamily="18" charset="0"/>
                <a:ea typeface="Calibri"/>
                <a:cs typeface="Times New Roman"/>
              </a:rPr>
              <a:t/>
            </a:r>
            <a:br>
              <a:rPr lang="en-IN" sz="2000" b="1" dirty="0">
                <a:solidFill>
                  <a:srgbClr val="FF0000"/>
                </a:solidFill>
                <a:effectLst/>
                <a:latin typeface="Georgia" panose="02040502050405020303" pitchFamily="18" charset="0"/>
                <a:ea typeface="Calibri"/>
                <a:cs typeface="Times New Roman"/>
              </a:rPr>
            </a:br>
            <a:endParaRPr lang="en-US" sz="2400" b="1" dirty="0">
              <a:solidFill>
                <a:srgbClr val="FF0000"/>
              </a:solidFill>
              <a:latin typeface="Georgia" panose="02040502050405020303" pitchFamily="18" charset="0"/>
            </a:endParaRPr>
          </a:p>
        </p:txBody>
      </p:sp>
      <p:sp>
        <p:nvSpPr>
          <p:cNvPr id="92164" name="Rectangle 4"/>
          <p:cNvSpPr>
            <a:spLocks noGrp="1" noChangeArrowheads="1"/>
          </p:cNvSpPr>
          <p:nvPr>
            <p:ph sz="half" idx="2"/>
          </p:nvPr>
        </p:nvSpPr>
        <p:spPr>
          <a:xfrm>
            <a:off x="422564" y="2355273"/>
            <a:ext cx="8077200" cy="1911927"/>
          </a:xfrm>
        </p:spPr>
        <p:txBody>
          <a:bodyPr>
            <a:normAutofit fontScale="77500" lnSpcReduction="20000"/>
          </a:bodyPr>
          <a:lstStyle/>
          <a:p>
            <a:pPr algn="just"/>
            <a:r>
              <a:rPr lang="en-IN" sz="3800" dirty="0" smtClean="0">
                <a:latin typeface="Georgia" panose="02040502050405020303" pitchFamily="18" charset="0"/>
                <a:ea typeface="Calibri"/>
                <a:cs typeface="Times New Roman"/>
              </a:rPr>
              <a:t>Be Positive : If </a:t>
            </a:r>
            <a:r>
              <a:rPr lang="en-IN" sz="3800" dirty="0">
                <a:latin typeface="Georgia" panose="02040502050405020303" pitchFamily="18" charset="0"/>
                <a:ea typeface="Calibri"/>
                <a:cs typeface="Times New Roman"/>
              </a:rPr>
              <a:t>you even think you can’t do it then, “You can’t.” An easy way to stay in a positive frame of mind is to create a mission statement that gets you pumped up. </a:t>
            </a:r>
            <a:endParaRPr lang="en-IN" sz="3800" dirty="0" smtClean="0">
              <a:latin typeface="Georgia" panose="02040502050405020303" pitchFamily="18" charset="0"/>
              <a:ea typeface="Calibri"/>
              <a:cs typeface="Times New Roman"/>
            </a:endParaRPr>
          </a:p>
          <a:p>
            <a:pPr algn="just"/>
            <a:endParaRPr lang="en-US" sz="2400" dirty="0"/>
          </a:p>
        </p:txBody>
      </p:sp>
    </p:spTree>
    <p:extLst>
      <p:ext uri="{BB962C8B-B14F-4D97-AF65-F5344CB8AC3E}">
        <p14:creationId xmlns:p14="http://schemas.microsoft.com/office/powerpoint/2010/main" val="155706147"/>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ChangeArrowheads="1"/>
          </p:cNvSpPr>
          <p:nvPr/>
        </p:nvSpPr>
        <p:spPr bwMode="auto">
          <a:xfrm>
            <a:off x="228600" y="609600"/>
            <a:ext cx="8610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07763" dir="13500000" algn="ctr" rotWithShape="0">
                    <a:schemeClr val="bg2"/>
                  </a:outerShdw>
                </a:effectLst>
              </a14:hiddenEffects>
            </a:ext>
          </a:extLst>
        </p:spPr>
        <p:txBody>
          <a:bodyPr anchor="ctr"/>
          <a:lstStyle/>
          <a:p>
            <a:pPr algn="ctr" fontAlgn="base">
              <a:spcBef>
                <a:spcPct val="0"/>
              </a:spcBef>
              <a:spcAft>
                <a:spcPct val="0"/>
              </a:spcAft>
            </a:pPr>
            <a:endParaRPr lang="en-US" sz="4800" b="1" smtClean="0">
              <a:solidFill>
                <a:srgbClr val="D20A1D"/>
              </a:solidFill>
              <a:effectLst>
                <a:outerShdw blurRad="38100" dist="38100" dir="2700000" algn="tl">
                  <a:srgbClr val="000000"/>
                </a:outerShdw>
              </a:effectLst>
            </a:endParaRPr>
          </a:p>
        </p:txBody>
      </p:sp>
      <p:sp>
        <p:nvSpPr>
          <p:cNvPr id="134147" name="Rectangle 3"/>
          <p:cNvSpPr>
            <a:spLocks noChangeArrowheads="1"/>
          </p:cNvSpPr>
          <p:nvPr/>
        </p:nvSpPr>
        <p:spPr bwMode="auto">
          <a:xfrm>
            <a:off x="685800" y="2057400"/>
            <a:ext cx="77724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463550" indent="-463550" fontAlgn="base">
              <a:spcBef>
                <a:spcPct val="20000"/>
              </a:spcBef>
              <a:spcAft>
                <a:spcPct val="0"/>
              </a:spcAft>
              <a:buClr>
                <a:srgbClr val="E3E3FF"/>
              </a:buClr>
              <a:buFontTx/>
              <a:buChar char="•"/>
            </a:pPr>
            <a:endParaRPr lang="en-US" sz="3200" smtClean="0">
              <a:solidFill>
                <a:srgbClr val="FFFFFF"/>
              </a:solidFill>
            </a:endParaRPr>
          </a:p>
        </p:txBody>
      </p:sp>
      <p:sp>
        <p:nvSpPr>
          <p:cNvPr id="134149" name="Rectangle 5"/>
          <p:cNvSpPr>
            <a:spLocks noGrp="1" noChangeArrowheads="1"/>
          </p:cNvSpPr>
          <p:nvPr>
            <p:ph idx="1"/>
          </p:nvPr>
        </p:nvSpPr>
        <p:spPr>
          <a:xfrm>
            <a:off x="496887" y="607142"/>
            <a:ext cx="8150225" cy="4340225"/>
          </a:xfrm>
        </p:spPr>
        <p:txBody>
          <a:bodyPr>
            <a:normAutofit/>
          </a:bodyPr>
          <a:lstStyle/>
          <a:p>
            <a:pPr marL="463550" indent="-463550" algn="just">
              <a:spcAft>
                <a:spcPct val="25000"/>
              </a:spcAft>
              <a:buFontTx/>
              <a:buNone/>
            </a:pPr>
            <a:r>
              <a:rPr lang="en-IN" sz="2800" b="1" dirty="0">
                <a:latin typeface="Georgia" panose="02040502050405020303" pitchFamily="18" charset="0"/>
                <a:ea typeface="Calibri"/>
                <a:cs typeface="Times New Roman"/>
              </a:rPr>
              <a:t>TALK TO YOURSELF:</a:t>
            </a:r>
            <a:r>
              <a:rPr lang="en-IN" sz="2800" dirty="0">
                <a:latin typeface="Georgia" panose="02040502050405020303" pitchFamily="18" charset="0"/>
                <a:ea typeface="Calibri"/>
                <a:cs typeface="Times New Roman"/>
              </a:rPr>
              <a:t> You should be your own coach. “Speak to yourself as a second person with statements such as, ‘You are going to give everything you can,’” It can simulate the extra bit of motivation a real coach would provide. </a:t>
            </a:r>
            <a:endParaRPr lang="en-US" sz="2800" dirty="0">
              <a:latin typeface="Georgia" panose="02040502050405020303" pitchFamily="18" charset="0"/>
            </a:endParaRPr>
          </a:p>
        </p:txBody>
      </p:sp>
    </p:spTree>
    <p:extLst>
      <p:ext uri="{BB962C8B-B14F-4D97-AF65-F5344CB8AC3E}">
        <p14:creationId xmlns:p14="http://schemas.microsoft.com/office/powerpoint/2010/main" val="330669224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499"/>
                                          </p:stCondLst>
                                        </p:cTn>
                                        <p:tgtEl>
                                          <p:spTgt spid="13414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147"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5" name="Rectangle 3"/>
          <p:cNvSpPr>
            <a:spLocks noGrp="1" noChangeArrowheads="1"/>
          </p:cNvSpPr>
          <p:nvPr>
            <p:ph idx="1"/>
          </p:nvPr>
        </p:nvSpPr>
        <p:spPr>
          <a:xfrm>
            <a:off x="457200" y="457200"/>
            <a:ext cx="8229600" cy="4495800"/>
          </a:xfrm>
        </p:spPr>
        <p:txBody>
          <a:bodyPr>
            <a:normAutofit/>
          </a:bodyPr>
          <a:lstStyle/>
          <a:p>
            <a:pPr marL="463550" indent="-463550"/>
            <a:r>
              <a:rPr lang="en-IN" sz="3200" b="1" dirty="0">
                <a:latin typeface="Georgia" panose="02040502050405020303" pitchFamily="18" charset="0"/>
                <a:ea typeface="Calibri"/>
                <a:cs typeface="Times New Roman"/>
              </a:rPr>
              <a:t>VISUALIZE</a:t>
            </a:r>
            <a:r>
              <a:rPr lang="en-IN" sz="3200" dirty="0" smtClean="0">
                <a:latin typeface="Georgia" panose="02040502050405020303" pitchFamily="18" charset="0"/>
                <a:ea typeface="Calibri"/>
                <a:cs typeface="Times New Roman"/>
              </a:rPr>
              <a:t>: </a:t>
            </a:r>
            <a:r>
              <a:rPr lang="en-IN" sz="3200" dirty="0">
                <a:latin typeface="Georgia" panose="02040502050405020303" pitchFamily="18" charset="0"/>
                <a:ea typeface="Calibri"/>
                <a:cs typeface="Times New Roman"/>
              </a:rPr>
              <a:t>Imagine the steps you’ll take to get into position and the way your body will look performing the movement, and rehearse each repetition in your mind. Think about how all that will feel to you. “All you have to do is repeat it with your body.”</a:t>
            </a:r>
            <a:r>
              <a:rPr lang="en-US" sz="3200" dirty="0" smtClean="0">
                <a:latin typeface="Georgia" panose="02040502050405020303" pitchFamily="18" charset="0"/>
              </a:rPr>
              <a:t>.</a:t>
            </a:r>
            <a:endParaRPr lang="en-US" sz="3200" dirty="0">
              <a:latin typeface="Georgia" panose="02040502050405020303" pitchFamily="18" charset="0"/>
            </a:endParaRPr>
          </a:p>
        </p:txBody>
      </p:sp>
    </p:spTree>
    <p:extLst>
      <p:ext uri="{BB962C8B-B14F-4D97-AF65-F5344CB8AC3E}">
        <p14:creationId xmlns:p14="http://schemas.microsoft.com/office/powerpoint/2010/main" val="3500361294"/>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3" name="Rectangle 3"/>
          <p:cNvSpPr>
            <a:spLocks noGrp="1" noChangeArrowheads="1"/>
          </p:cNvSpPr>
          <p:nvPr>
            <p:ph idx="1"/>
          </p:nvPr>
        </p:nvSpPr>
        <p:spPr>
          <a:xfrm>
            <a:off x="457200" y="381000"/>
            <a:ext cx="8229600" cy="4495800"/>
          </a:xfrm>
        </p:spPr>
        <p:txBody>
          <a:bodyPr>
            <a:normAutofit/>
          </a:bodyPr>
          <a:lstStyle/>
          <a:p>
            <a:pPr marL="463550" indent="-463550" algn="just"/>
            <a:r>
              <a:rPr lang="en-IN" sz="2800" b="1" dirty="0">
                <a:latin typeface="Georgia" panose="02040502050405020303" pitchFamily="18" charset="0"/>
                <a:ea typeface="Calibri"/>
                <a:cs typeface="Times New Roman"/>
              </a:rPr>
              <a:t>MEDITATE:</a:t>
            </a:r>
            <a:r>
              <a:rPr lang="en-IN" sz="2800" dirty="0">
                <a:latin typeface="Georgia" panose="02040502050405020303" pitchFamily="18" charset="0"/>
                <a:ea typeface="Calibri"/>
                <a:cs typeface="Times New Roman"/>
              </a:rPr>
              <a:t> Various forms of meditation have been used for years for almost any purpose you can fathom, including reduction of stress, enhanced mental clarity, and simple relaxation. Focus on clearing your mind of extraneous thoughts and mentally preparing yourself for the upcoming contest or confrontation.</a:t>
            </a:r>
            <a:endParaRPr lang="en-US" sz="2800" dirty="0">
              <a:latin typeface="Georgia" panose="02040502050405020303" pitchFamily="18" charset="0"/>
            </a:endParaRPr>
          </a:p>
        </p:txBody>
      </p:sp>
    </p:spTree>
    <p:extLst>
      <p:ext uri="{BB962C8B-B14F-4D97-AF65-F5344CB8AC3E}">
        <p14:creationId xmlns:p14="http://schemas.microsoft.com/office/powerpoint/2010/main" val="1478524963"/>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1" name="Rectangle 3"/>
          <p:cNvSpPr>
            <a:spLocks noGrp="1" noChangeArrowheads="1"/>
          </p:cNvSpPr>
          <p:nvPr>
            <p:ph idx="1"/>
          </p:nvPr>
        </p:nvSpPr>
        <p:spPr>
          <a:xfrm>
            <a:off x="381000" y="533400"/>
            <a:ext cx="8229600" cy="4495800"/>
          </a:xfrm>
        </p:spPr>
        <p:txBody>
          <a:bodyPr>
            <a:normAutofit/>
          </a:bodyPr>
          <a:lstStyle/>
          <a:p>
            <a:pPr marL="463550" indent="-463550" algn="just"/>
            <a:r>
              <a:rPr lang="en-IN" sz="2400" b="1" dirty="0">
                <a:latin typeface="Georgia" panose="02040502050405020303" pitchFamily="18" charset="0"/>
                <a:ea typeface="Calibri"/>
                <a:cs typeface="Times New Roman"/>
              </a:rPr>
              <a:t>GET </a:t>
            </a:r>
            <a:r>
              <a:rPr lang="en-IN" sz="2400" b="1" dirty="0" smtClean="0">
                <a:latin typeface="Georgia" panose="02040502050405020303" pitchFamily="18" charset="0"/>
                <a:ea typeface="Calibri"/>
                <a:cs typeface="Times New Roman"/>
              </a:rPr>
              <a:t>UN-COMFORTABLE: You </a:t>
            </a:r>
            <a:r>
              <a:rPr lang="en-IN" sz="2400" b="1" dirty="0">
                <a:latin typeface="Georgia" panose="02040502050405020303" pitchFamily="18" charset="0"/>
                <a:ea typeface="Calibri"/>
                <a:cs typeface="Times New Roman"/>
              </a:rPr>
              <a:t>can’t settle into a routine and expect to make progress. If you’re trying to be a tougher runner, then a couple of times in a month you need to practice, running a little longer or faster than you’re used to</a:t>
            </a:r>
            <a:r>
              <a:rPr lang="en-IN" sz="2400" b="1" dirty="0" smtClean="0">
                <a:latin typeface="Georgia" panose="02040502050405020303" pitchFamily="18" charset="0"/>
                <a:ea typeface="Calibri"/>
                <a:cs typeface="Times New Roman"/>
              </a:rPr>
              <a:t>.</a:t>
            </a:r>
          </a:p>
          <a:p>
            <a:pPr marL="463550" indent="-463550" algn="just"/>
            <a:r>
              <a:rPr lang="en-IN" sz="2400" b="1" dirty="0" smtClean="0">
                <a:latin typeface="Georgia" panose="02040502050405020303" pitchFamily="18" charset="0"/>
                <a:ea typeface="Calibri"/>
                <a:cs typeface="Times New Roman"/>
              </a:rPr>
              <a:t>Applying </a:t>
            </a:r>
            <a:r>
              <a:rPr lang="en-IN" sz="2400" b="1" dirty="0">
                <a:latin typeface="Georgia" panose="02040502050405020303" pitchFamily="18" charset="0"/>
                <a:ea typeface="Calibri"/>
                <a:cs typeface="Times New Roman"/>
              </a:rPr>
              <a:t>any challenging stimulus to your life will give you a greater ability to handle stress of all kinds.” It teaches you problem-solving skills and critical thinking, both of which can help you </a:t>
            </a:r>
            <a:r>
              <a:rPr lang="en-IN" sz="2400" b="1" dirty="0" smtClean="0">
                <a:latin typeface="Georgia" panose="02040502050405020303" pitchFamily="18" charset="0"/>
                <a:ea typeface="Calibri"/>
                <a:cs typeface="Times New Roman"/>
              </a:rPr>
              <a:t>to be through in any </a:t>
            </a:r>
            <a:r>
              <a:rPr lang="en-IN" sz="2400" b="1" dirty="0">
                <a:latin typeface="Georgia" panose="02040502050405020303" pitchFamily="18" charset="0"/>
                <a:ea typeface="Calibri"/>
                <a:cs typeface="Times New Roman"/>
              </a:rPr>
              <a:t>situation</a:t>
            </a:r>
            <a:endParaRPr lang="en-US" sz="2400" b="1" dirty="0">
              <a:latin typeface="Georgia" panose="02040502050405020303" pitchFamily="18" charset="0"/>
            </a:endParaRPr>
          </a:p>
        </p:txBody>
      </p:sp>
    </p:spTree>
    <p:extLst>
      <p:ext uri="{BB962C8B-B14F-4D97-AF65-F5344CB8AC3E}">
        <p14:creationId xmlns:p14="http://schemas.microsoft.com/office/powerpoint/2010/main" val="241351044"/>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838200"/>
            <a:ext cx="8001000" cy="3416320"/>
          </a:xfrm>
          <a:prstGeom prst="rect">
            <a:avLst/>
          </a:prstGeom>
        </p:spPr>
        <p:txBody>
          <a:bodyPr wrap="square">
            <a:spAutoFit/>
          </a:bodyPr>
          <a:lstStyle/>
          <a:p>
            <a:pPr algn="just"/>
            <a:r>
              <a:rPr lang="en-IN" sz="3600" b="1" dirty="0">
                <a:latin typeface="Calibri"/>
                <a:ea typeface="Calibri"/>
                <a:cs typeface="Times New Roman"/>
              </a:rPr>
              <a:t>BE PREPARED</a:t>
            </a:r>
            <a:r>
              <a:rPr lang="en-IN" sz="3600" dirty="0">
                <a:latin typeface="Calibri"/>
                <a:ea typeface="Calibri"/>
                <a:cs typeface="Times New Roman"/>
              </a:rPr>
              <a:t>: A person trained in physical education and sports have a saying: “Nothing new on competition day.” Meaning if you’ve prepared your- self for everything, you’ll be ready for anything.</a:t>
            </a:r>
            <a:endParaRPr lang="en-IN" sz="3600" dirty="0"/>
          </a:p>
        </p:txBody>
      </p:sp>
    </p:spTree>
    <p:extLst>
      <p:ext uri="{BB962C8B-B14F-4D97-AF65-F5344CB8AC3E}">
        <p14:creationId xmlns:p14="http://schemas.microsoft.com/office/powerpoint/2010/main" val="282422885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33400" y="304800"/>
            <a:ext cx="8077200" cy="4031873"/>
          </a:xfrm>
          <a:prstGeom prst="rect">
            <a:avLst/>
          </a:prstGeom>
        </p:spPr>
        <p:txBody>
          <a:bodyPr wrap="square">
            <a:spAutoFit/>
          </a:bodyPr>
          <a:lstStyle/>
          <a:p>
            <a:r>
              <a:rPr lang="en-IN" sz="4000" dirty="0" smtClean="0">
                <a:latin typeface="Georgia" panose="02040502050405020303" pitchFamily="18" charset="0"/>
                <a:ea typeface="Calibri"/>
              </a:rPr>
              <a:t>Benefits of fitness and exercise </a:t>
            </a:r>
            <a:r>
              <a:rPr lang="en-IN" sz="2800" dirty="0" smtClean="0">
                <a:latin typeface="Georgia" panose="02040502050405020303" pitchFamily="18" charset="0"/>
                <a:ea typeface="Calibri"/>
              </a:rPr>
              <a:t>: </a:t>
            </a:r>
          </a:p>
          <a:p>
            <a:pPr algn="just"/>
            <a:r>
              <a:rPr lang="en-IN" sz="3600" dirty="0" smtClean="0">
                <a:latin typeface="Georgia" panose="02040502050405020303" pitchFamily="18" charset="0"/>
                <a:ea typeface="Calibri"/>
              </a:rPr>
              <a:t>Daily physical activity/exercise/sports </a:t>
            </a:r>
            <a:r>
              <a:rPr lang="en-IN" sz="3600" dirty="0">
                <a:latin typeface="Georgia" panose="02040502050405020303" pitchFamily="18" charset="0"/>
                <a:ea typeface="Calibri"/>
              </a:rPr>
              <a:t>will enhance one’s mental well-being and promote healthy musculoskeletal function throughout life and   habitual physical fitness regime is an attainable goal on the path to a healthier life. </a:t>
            </a:r>
            <a:endParaRPr lang="en-IN" sz="3600" dirty="0">
              <a:latin typeface="Georgia" panose="02040502050405020303" pitchFamily="18" charset="0"/>
            </a:endParaRPr>
          </a:p>
        </p:txBody>
      </p:sp>
    </p:spTree>
    <p:extLst>
      <p:ext uri="{BB962C8B-B14F-4D97-AF65-F5344CB8AC3E}">
        <p14:creationId xmlns:p14="http://schemas.microsoft.com/office/powerpoint/2010/main" val="12194753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609600" y="457200"/>
            <a:ext cx="8324850" cy="762000"/>
          </a:xfrm>
        </p:spPr>
        <p:txBody>
          <a:bodyPr/>
          <a:lstStyle/>
          <a:p>
            <a:pPr defTabSz="936625"/>
            <a:r>
              <a:rPr lang="en-US" sz="4000" b="1" dirty="0" smtClean="0">
                <a:solidFill>
                  <a:srgbClr val="FF0066"/>
                </a:solidFill>
              </a:rPr>
              <a:t> </a:t>
            </a:r>
            <a:r>
              <a:rPr lang="en-US" sz="4000" b="1" dirty="0" smtClean="0">
                <a:solidFill>
                  <a:schemeClr val="tx1"/>
                </a:solidFill>
                <a:latin typeface="Georgia" panose="02040502050405020303" pitchFamily="18" charset="0"/>
              </a:rPr>
              <a:t>SYNTIFIC TRAINING</a:t>
            </a:r>
            <a:endParaRPr lang="en-AU" sz="5100" b="1" u="sng" dirty="0">
              <a:solidFill>
                <a:schemeClr val="tx1"/>
              </a:solidFill>
              <a:latin typeface="Georgia" panose="02040502050405020303" pitchFamily="18" charset="0"/>
            </a:endParaRPr>
          </a:p>
        </p:txBody>
      </p:sp>
      <p:sp>
        <p:nvSpPr>
          <p:cNvPr id="73731" name="Rectangle 3"/>
          <p:cNvSpPr>
            <a:spLocks noGrp="1" noChangeArrowheads="1"/>
          </p:cNvSpPr>
          <p:nvPr>
            <p:ph idx="1"/>
          </p:nvPr>
        </p:nvSpPr>
        <p:spPr/>
        <p:txBody>
          <a:bodyPr>
            <a:normAutofit fontScale="77500" lnSpcReduction="20000"/>
          </a:bodyPr>
          <a:lstStyle/>
          <a:p>
            <a:pPr algn="just">
              <a:lnSpc>
                <a:spcPct val="150000"/>
              </a:lnSpc>
              <a:spcAft>
                <a:spcPts val="1000"/>
              </a:spcAft>
            </a:pPr>
            <a:r>
              <a:rPr lang="en-IN" sz="3600" dirty="0" smtClean="0">
                <a:latin typeface="Georgia" panose="02040502050405020303" pitchFamily="18" charset="0"/>
                <a:ea typeface="Calibri"/>
                <a:cs typeface="Times New Roman"/>
              </a:rPr>
              <a:t>Training </a:t>
            </a:r>
            <a:r>
              <a:rPr lang="en-IN" sz="3600" dirty="0">
                <a:latin typeface="Georgia" panose="02040502050405020303" pitchFamily="18" charset="0"/>
                <a:ea typeface="Calibri"/>
                <a:cs typeface="Times New Roman"/>
              </a:rPr>
              <a:t>methods have greatly advanced and enormous work has been done in the area of physical education and sports </a:t>
            </a:r>
            <a:r>
              <a:rPr lang="en-IN" sz="3600" dirty="0" smtClean="0">
                <a:latin typeface="Georgia" panose="02040502050405020303" pitchFamily="18" charset="0"/>
                <a:ea typeface="Calibri"/>
                <a:cs typeface="Times New Roman"/>
              </a:rPr>
              <a:t>playing. Effect of these are very visible in the overall </a:t>
            </a:r>
            <a:r>
              <a:rPr lang="en-IN" sz="3600" dirty="0">
                <a:latin typeface="Georgia" panose="02040502050405020303" pitchFamily="18" charset="0"/>
                <a:ea typeface="Calibri"/>
                <a:cs typeface="Times New Roman"/>
              </a:rPr>
              <a:t>mental endurance and fitness.</a:t>
            </a:r>
          </a:p>
          <a:p>
            <a:pPr marL="350838" indent="-350838" algn="just" defTabSz="936625">
              <a:lnSpc>
                <a:spcPct val="90000"/>
              </a:lnSpc>
            </a:pPr>
            <a:endParaRPr lang="en-AU" sz="3300" b="1" dirty="0"/>
          </a:p>
        </p:txBody>
      </p:sp>
    </p:spTree>
    <p:extLst>
      <p:ext uri="{BB962C8B-B14F-4D97-AF65-F5344CB8AC3E}">
        <p14:creationId xmlns:p14="http://schemas.microsoft.com/office/powerpoint/2010/main" val="3165062710"/>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533400"/>
            <a:ext cx="7848600" cy="5047536"/>
          </a:xfrm>
          <a:prstGeom prst="rect">
            <a:avLst/>
          </a:prstGeom>
        </p:spPr>
        <p:txBody>
          <a:bodyPr wrap="square">
            <a:spAutoFit/>
          </a:bodyPr>
          <a:lstStyle/>
          <a:p>
            <a:pPr algn="just">
              <a:lnSpc>
                <a:spcPct val="115000"/>
              </a:lnSpc>
              <a:spcAft>
                <a:spcPts val="1000"/>
              </a:spcAft>
            </a:pPr>
            <a:r>
              <a:rPr lang="en-IN" sz="4000" dirty="0">
                <a:latin typeface="Georgia" panose="02040502050405020303" pitchFamily="18" charset="0"/>
                <a:ea typeface="Calibri"/>
              </a:rPr>
              <a:t>Physical fitness without mental endurance is a waste as numerous scientific investigations have undoubtedly proved that psychological stress can have disastrous effect on the physical health</a:t>
            </a:r>
            <a:r>
              <a:rPr lang="en-IN" sz="2800" dirty="0">
                <a:latin typeface="Georgia" panose="02040502050405020303" pitchFamily="18" charset="0"/>
                <a:ea typeface="Calibri"/>
              </a:rPr>
              <a:t>. </a:t>
            </a:r>
            <a:endParaRPr lang="en-IN" sz="2800" dirty="0">
              <a:solidFill>
                <a:srgbClr val="FFFF00"/>
              </a:solidFill>
              <a:effectLst/>
              <a:latin typeface="Georgia" panose="02040502050405020303" pitchFamily="18" charset="0"/>
              <a:ea typeface="Calibri"/>
              <a:cs typeface="Times New Roman"/>
            </a:endParaRPr>
          </a:p>
        </p:txBody>
      </p:sp>
    </p:spTree>
    <p:extLst>
      <p:ext uri="{BB962C8B-B14F-4D97-AF65-F5344CB8AC3E}">
        <p14:creationId xmlns:p14="http://schemas.microsoft.com/office/powerpoint/2010/main" val="21093399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762000"/>
            <a:ext cx="8001000" cy="3830792"/>
          </a:xfrm>
          <a:prstGeom prst="rect">
            <a:avLst/>
          </a:prstGeom>
        </p:spPr>
        <p:txBody>
          <a:bodyPr wrap="square">
            <a:spAutoFit/>
          </a:bodyPr>
          <a:lstStyle/>
          <a:p>
            <a:pPr algn="just">
              <a:lnSpc>
                <a:spcPct val="115000"/>
              </a:lnSpc>
              <a:spcAft>
                <a:spcPts val="1000"/>
              </a:spcAft>
            </a:pPr>
            <a:r>
              <a:rPr lang="en-IN" sz="3200" b="1" dirty="0">
                <a:latin typeface="Georgia" panose="02040502050405020303" pitchFamily="18" charset="0"/>
                <a:ea typeface="Calibri"/>
              </a:rPr>
              <a:t>How to achieve mental endurance and fitness through physical education and sports </a:t>
            </a:r>
            <a:r>
              <a:rPr lang="en-IN" sz="3200" b="1" dirty="0" smtClean="0">
                <a:latin typeface="Georgia" panose="02040502050405020303" pitchFamily="18" charset="0"/>
                <a:ea typeface="Calibri"/>
              </a:rPr>
              <a:t>training?</a:t>
            </a:r>
            <a:r>
              <a:rPr lang="en-IN" sz="3200" b="1" dirty="0" smtClean="0">
                <a:latin typeface="Georgia" panose="02040502050405020303" pitchFamily="18" charset="0"/>
                <a:ea typeface="Calibri"/>
                <a:cs typeface="Times New Roman"/>
              </a:rPr>
              <a:t> </a:t>
            </a:r>
          </a:p>
          <a:p>
            <a:pPr algn="just">
              <a:lnSpc>
                <a:spcPct val="115000"/>
              </a:lnSpc>
              <a:spcAft>
                <a:spcPts val="1000"/>
              </a:spcAft>
            </a:pPr>
            <a:r>
              <a:rPr lang="en-IN" sz="3600" dirty="0" smtClean="0">
                <a:latin typeface="Georgia" panose="02040502050405020303" pitchFamily="18" charset="0"/>
                <a:ea typeface="Calibri"/>
                <a:cs typeface="Times New Roman"/>
              </a:rPr>
              <a:t>Train the right way- Train the Physical Fitness components -  Train related aspects regularly. </a:t>
            </a:r>
            <a:endParaRPr lang="en-IN" sz="3600" dirty="0">
              <a:effectLst/>
              <a:latin typeface="Georgia" panose="02040502050405020303" pitchFamily="18" charset="0"/>
              <a:ea typeface="Calibri"/>
              <a:cs typeface="Times New Roman"/>
            </a:endParaRPr>
          </a:p>
        </p:txBody>
      </p:sp>
    </p:spTree>
    <p:extLst>
      <p:ext uri="{BB962C8B-B14F-4D97-AF65-F5344CB8AC3E}">
        <p14:creationId xmlns:p14="http://schemas.microsoft.com/office/powerpoint/2010/main" val="10310910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066800"/>
            <a:ext cx="8229600" cy="914400"/>
          </a:xfrm>
        </p:spPr>
        <p:txBody>
          <a:bodyPr/>
          <a:lstStyle/>
          <a:p>
            <a:r>
              <a:rPr lang="en-US" sz="3200" b="1" dirty="0" smtClean="0">
                <a:solidFill>
                  <a:schemeClr val="tx1"/>
                </a:solidFill>
                <a:latin typeface="Georgia" panose="02040502050405020303" pitchFamily="18" charset="0"/>
              </a:rPr>
              <a:t>UNDERSTAND THE COMPONENTS</a:t>
            </a:r>
            <a:endParaRPr lang="en-IN" sz="3200" b="1" dirty="0">
              <a:solidFill>
                <a:schemeClr val="tx1"/>
              </a:solidFill>
              <a:latin typeface="Georgia" panose="02040502050405020303" pitchFamily="18" charset="0"/>
            </a:endParaRPr>
          </a:p>
        </p:txBody>
      </p:sp>
      <p:sp>
        <p:nvSpPr>
          <p:cNvPr id="3" name="Content Placeholder 2"/>
          <p:cNvSpPr>
            <a:spLocks noGrp="1"/>
          </p:cNvSpPr>
          <p:nvPr>
            <p:ph idx="1"/>
          </p:nvPr>
        </p:nvSpPr>
        <p:spPr/>
        <p:txBody>
          <a:bodyPr>
            <a:normAutofit/>
          </a:bodyPr>
          <a:lstStyle/>
          <a:p>
            <a:pPr algn="just"/>
            <a:r>
              <a:rPr lang="en-US" sz="2400" b="1" dirty="0" smtClean="0">
                <a:latin typeface="Georgia" panose="02040502050405020303" pitchFamily="18" charset="0"/>
              </a:rPr>
              <a:t>The very basic components to achieve fitness and mental endurance are </a:t>
            </a:r>
            <a:r>
              <a:rPr lang="en-IN" sz="2400" b="1" dirty="0" smtClean="0">
                <a:latin typeface="Georgia" panose="02040502050405020303" pitchFamily="18" charset="0"/>
                <a:ea typeface="Calibri"/>
                <a:cs typeface="Times New Roman"/>
              </a:rPr>
              <a:t>cardiovascular </a:t>
            </a:r>
            <a:r>
              <a:rPr lang="en-IN" sz="2400" b="1" dirty="0">
                <a:latin typeface="Georgia" panose="02040502050405020303" pitchFamily="18" charset="0"/>
                <a:ea typeface="Calibri"/>
                <a:cs typeface="Times New Roman"/>
              </a:rPr>
              <a:t>fitness, strength, muscular </a:t>
            </a:r>
            <a:r>
              <a:rPr lang="en-IN" sz="2400" b="1" dirty="0" smtClean="0">
                <a:latin typeface="Georgia" panose="02040502050405020303" pitchFamily="18" charset="0"/>
                <a:ea typeface="Calibri"/>
                <a:cs typeface="Times New Roman"/>
              </a:rPr>
              <a:t>endurance, agility &amp; flexibility</a:t>
            </a:r>
          </a:p>
          <a:p>
            <a:pPr algn="just"/>
            <a:r>
              <a:rPr lang="en-US" sz="2400" b="1" dirty="0" smtClean="0">
                <a:latin typeface="Georgia" panose="02040502050405020303" pitchFamily="18" charset="0"/>
              </a:rPr>
              <a:t>At an early age train it through various recreational and gymnastics type activities.</a:t>
            </a:r>
            <a:endParaRPr lang="en-IN" sz="2400" b="1" dirty="0">
              <a:latin typeface="Georgia" panose="02040502050405020303" pitchFamily="18" charset="0"/>
            </a:endParaRPr>
          </a:p>
        </p:txBody>
      </p:sp>
    </p:spTree>
    <p:extLst>
      <p:ext uri="{BB962C8B-B14F-4D97-AF65-F5344CB8AC3E}">
        <p14:creationId xmlns:p14="http://schemas.microsoft.com/office/powerpoint/2010/main" val="25311160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609600"/>
            <a:ext cx="7848600" cy="4538230"/>
          </a:xfrm>
          <a:prstGeom prst="rect">
            <a:avLst/>
          </a:prstGeom>
        </p:spPr>
        <p:txBody>
          <a:bodyPr wrap="square">
            <a:spAutoFit/>
          </a:bodyPr>
          <a:lstStyle/>
          <a:p>
            <a:pPr algn="just">
              <a:lnSpc>
                <a:spcPct val="150000"/>
              </a:lnSpc>
              <a:spcAft>
                <a:spcPts val="0"/>
              </a:spcAft>
            </a:pPr>
            <a:r>
              <a:rPr lang="en-IN" sz="2800" dirty="0" smtClean="0">
                <a:latin typeface="Georgia" panose="02040502050405020303" pitchFamily="18" charset="0"/>
                <a:ea typeface="Times New Roman"/>
              </a:rPr>
              <a:t>Approach: One a person achieve a certain level of  fitness in the above basics. Train them on components </a:t>
            </a:r>
            <a:r>
              <a:rPr lang="en-IN" sz="2800" dirty="0">
                <a:latin typeface="Georgia" panose="02040502050405020303" pitchFamily="18" charset="0"/>
                <a:ea typeface="Times New Roman"/>
              </a:rPr>
              <a:t>which is related to specific skill namely power, speed, </a:t>
            </a:r>
            <a:r>
              <a:rPr lang="en-IN" sz="2800" dirty="0" smtClean="0">
                <a:latin typeface="Georgia" panose="02040502050405020303" pitchFamily="18" charset="0"/>
                <a:ea typeface="Times New Roman"/>
              </a:rPr>
              <a:t>balance</a:t>
            </a:r>
            <a:r>
              <a:rPr lang="en-IN" sz="2800" dirty="0">
                <a:latin typeface="Georgia" panose="02040502050405020303" pitchFamily="18" charset="0"/>
                <a:ea typeface="Times New Roman"/>
              </a:rPr>
              <a:t>, co-ordination ability etc. </a:t>
            </a:r>
            <a:r>
              <a:rPr lang="en-IN" sz="2800" dirty="0" smtClean="0">
                <a:latin typeface="Georgia" panose="02040502050405020303" pitchFamily="18" charset="0"/>
                <a:ea typeface="Times New Roman"/>
              </a:rPr>
              <a:t>Once you undergo this definitely you will achieve certain level of fitness and mental health.</a:t>
            </a:r>
            <a:endParaRPr lang="en-IN" sz="2800" dirty="0">
              <a:latin typeface="Georgia" panose="02040502050405020303" pitchFamily="18" charset="0"/>
              <a:ea typeface="Times New Roman"/>
            </a:endParaRPr>
          </a:p>
        </p:txBody>
      </p:sp>
    </p:spTree>
    <p:extLst>
      <p:ext uri="{BB962C8B-B14F-4D97-AF65-F5344CB8AC3E}">
        <p14:creationId xmlns:p14="http://schemas.microsoft.com/office/powerpoint/2010/main" val="34155173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7982" y="381000"/>
            <a:ext cx="7772400" cy="6652719"/>
          </a:xfrm>
          <a:prstGeom prst="rect">
            <a:avLst/>
          </a:prstGeom>
        </p:spPr>
        <p:txBody>
          <a:bodyPr wrap="square">
            <a:spAutoFit/>
          </a:bodyPr>
          <a:lstStyle/>
          <a:p>
            <a:pPr algn="just">
              <a:lnSpc>
                <a:spcPct val="150000"/>
              </a:lnSpc>
              <a:spcAft>
                <a:spcPts val="0"/>
              </a:spcAft>
            </a:pPr>
            <a:r>
              <a:rPr lang="en-IN" sz="2400" b="1" dirty="0" smtClean="0">
                <a:latin typeface="Georgia" panose="02040502050405020303" pitchFamily="18" charset="0"/>
                <a:ea typeface="Calibri"/>
                <a:cs typeface="Times New Roman"/>
              </a:rPr>
              <a:t>Mental </a:t>
            </a:r>
            <a:r>
              <a:rPr lang="en-IN" sz="2400" b="1" dirty="0">
                <a:latin typeface="Georgia" panose="02040502050405020303" pitchFamily="18" charset="0"/>
                <a:ea typeface="Calibri"/>
                <a:cs typeface="Times New Roman"/>
              </a:rPr>
              <a:t>endurance can be defined as the ability to maintain the focus and determination to complete a course of action despite difficulty or </a:t>
            </a:r>
            <a:r>
              <a:rPr lang="en-IN" sz="2400" b="1" dirty="0" smtClean="0">
                <a:latin typeface="Georgia" panose="02040502050405020303" pitchFamily="18" charset="0"/>
                <a:ea typeface="Calibri"/>
                <a:cs typeface="Times New Roman"/>
              </a:rPr>
              <a:t>consequences.</a:t>
            </a:r>
            <a:r>
              <a:rPr lang="en-IN" sz="2400" b="1" dirty="0" smtClean="0">
                <a:latin typeface="Georgia" panose="02040502050405020303" pitchFamily="18" charset="0"/>
                <a:ea typeface="Times New Roman"/>
              </a:rPr>
              <a:t> </a:t>
            </a:r>
            <a:r>
              <a:rPr lang="en-IN" sz="2400" b="1" dirty="0">
                <a:latin typeface="Georgia" panose="02040502050405020303" pitchFamily="18" charset="0"/>
                <a:ea typeface="Times New Roman"/>
              </a:rPr>
              <a:t>To many physical educators and sports players, it’s an innate quality that can’t be trained. “Mental toughness is usually something you’re born with or develop very early in age due to your surroundings,” But through fitness training along with related aspects one can improve his tolerance, patience, and </a:t>
            </a:r>
            <a:r>
              <a:rPr lang="en-IN" sz="2400" b="1" dirty="0" smtClean="0">
                <a:latin typeface="Georgia" panose="02040502050405020303" pitchFamily="18" charset="0"/>
                <a:ea typeface="Times New Roman"/>
              </a:rPr>
              <a:t>concentration.</a:t>
            </a:r>
            <a:endParaRPr lang="en-IN" sz="2800" b="1" dirty="0">
              <a:latin typeface="Georgia" panose="02040502050405020303" pitchFamily="18" charset="0"/>
              <a:ea typeface="Times New Roman"/>
            </a:endParaRPr>
          </a:p>
          <a:p>
            <a:pPr algn="just">
              <a:lnSpc>
                <a:spcPct val="115000"/>
              </a:lnSpc>
              <a:spcAft>
                <a:spcPts val="0"/>
              </a:spcAft>
            </a:pPr>
            <a:endParaRPr lang="en-IN" sz="2800" dirty="0">
              <a:solidFill>
                <a:srgbClr val="FFFF00"/>
              </a:solidFill>
              <a:effectLst/>
              <a:latin typeface="Calibri"/>
              <a:ea typeface="Calibri"/>
              <a:cs typeface="Times New Roman"/>
            </a:endParaRPr>
          </a:p>
        </p:txBody>
      </p:sp>
    </p:spTree>
    <p:extLst>
      <p:ext uri="{BB962C8B-B14F-4D97-AF65-F5344CB8AC3E}">
        <p14:creationId xmlns:p14="http://schemas.microsoft.com/office/powerpoint/2010/main" val="564701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609600"/>
            <a:ext cx="8610600" cy="6001643"/>
          </a:xfrm>
          <a:prstGeom prst="rect">
            <a:avLst/>
          </a:prstGeom>
        </p:spPr>
        <p:txBody>
          <a:bodyPr wrap="square">
            <a:spAutoFit/>
          </a:bodyPr>
          <a:lstStyle/>
          <a:p>
            <a:pPr algn="just">
              <a:lnSpc>
                <a:spcPct val="150000"/>
              </a:lnSpc>
              <a:spcAft>
                <a:spcPts val="0"/>
              </a:spcAft>
            </a:pPr>
            <a:r>
              <a:rPr lang="en-IN" sz="3200" b="1" dirty="0">
                <a:latin typeface="Georgia" panose="02040502050405020303" pitchFamily="18" charset="0"/>
                <a:ea typeface="Times New Roman"/>
              </a:rPr>
              <a:t>SELF-STARTER </a:t>
            </a:r>
            <a:endParaRPr lang="en-IN" sz="3200" dirty="0">
              <a:latin typeface="Georgia" panose="02040502050405020303" pitchFamily="18" charset="0"/>
              <a:ea typeface="Times New Roman"/>
            </a:endParaRPr>
          </a:p>
          <a:p>
            <a:pPr algn="just"/>
            <a:r>
              <a:rPr lang="en-IN" sz="2800" dirty="0">
                <a:latin typeface="Georgia" panose="02040502050405020303" pitchFamily="18" charset="0"/>
                <a:ea typeface="Calibri"/>
                <a:cs typeface="Times New Roman"/>
              </a:rPr>
              <a:t>The root of mental endurance lies in motivation. Those who are deemed mentally tough typically exhibit “intrinsic motivation.” </a:t>
            </a:r>
            <a:r>
              <a:rPr lang="en-IN" sz="2800" dirty="0" smtClean="0">
                <a:latin typeface="Georgia" panose="02040502050405020303" pitchFamily="18" charset="0"/>
                <a:ea typeface="Calibri"/>
                <a:cs typeface="Times New Roman"/>
              </a:rPr>
              <a:t>or desire to be self-determining</a:t>
            </a:r>
            <a:r>
              <a:rPr lang="en-IN" sz="2800" dirty="0">
                <a:latin typeface="Georgia" panose="02040502050405020303" pitchFamily="18" charset="0"/>
                <a:ea typeface="Calibri"/>
                <a:cs typeface="Times New Roman"/>
              </a:rPr>
              <a:t>. </a:t>
            </a:r>
            <a:r>
              <a:rPr lang="en-IN" sz="2800" dirty="0" smtClean="0">
                <a:latin typeface="Georgia" panose="02040502050405020303" pitchFamily="18" charset="0"/>
                <a:ea typeface="Calibri"/>
                <a:cs typeface="Times New Roman"/>
              </a:rPr>
              <a:t>They are willing </a:t>
            </a:r>
            <a:r>
              <a:rPr lang="en-IN" sz="2800" dirty="0">
                <a:latin typeface="Georgia" panose="02040502050405020303" pitchFamily="18" charset="0"/>
                <a:ea typeface="Calibri"/>
                <a:cs typeface="Times New Roman"/>
              </a:rPr>
              <a:t>to push themselves to the brink for the love of their sport or any activity. </a:t>
            </a:r>
            <a:endParaRPr lang="en-IN" sz="2800" dirty="0" smtClean="0">
              <a:latin typeface="Georgia" panose="02040502050405020303" pitchFamily="18" charset="0"/>
              <a:ea typeface="Calibri"/>
              <a:cs typeface="Times New Roman"/>
            </a:endParaRPr>
          </a:p>
          <a:p>
            <a:pPr algn="just"/>
            <a:r>
              <a:rPr lang="en-IN" sz="2800" dirty="0" smtClean="0">
                <a:latin typeface="Georgia" panose="02040502050405020303" pitchFamily="18" charset="0"/>
                <a:ea typeface="Calibri"/>
                <a:cs typeface="Times New Roman"/>
              </a:rPr>
              <a:t>The another class is “achievement motivation”. These class can </a:t>
            </a:r>
            <a:r>
              <a:rPr lang="en-IN" sz="2800" dirty="0">
                <a:latin typeface="Georgia" panose="02040502050405020303" pitchFamily="18" charset="0"/>
                <a:ea typeface="Calibri"/>
                <a:cs typeface="Times New Roman"/>
              </a:rPr>
              <a:t>only get their head in a game when the pressure of competition is on. They revel in the chance to compare themselves with others. </a:t>
            </a:r>
            <a:r>
              <a:rPr lang="en-IN" sz="2800" dirty="0" smtClean="0">
                <a:latin typeface="Georgia" panose="02040502050405020303" pitchFamily="18" charset="0"/>
                <a:ea typeface="Calibri"/>
                <a:cs typeface="Times New Roman"/>
              </a:rPr>
              <a:t>All </a:t>
            </a:r>
            <a:r>
              <a:rPr lang="en-IN" sz="2800" dirty="0">
                <a:latin typeface="Georgia" panose="02040502050405020303" pitchFamily="18" charset="0"/>
                <a:ea typeface="Calibri"/>
                <a:cs typeface="Times New Roman"/>
              </a:rPr>
              <a:t>things being equal between two competitors, whoever is higher in achievement motivation will be the better </a:t>
            </a:r>
            <a:r>
              <a:rPr lang="en-IN" sz="2800" dirty="0" smtClean="0">
                <a:latin typeface="Georgia" panose="02040502050405020303" pitchFamily="18" charset="0"/>
                <a:ea typeface="Calibri"/>
                <a:cs typeface="Times New Roman"/>
              </a:rPr>
              <a:t>athlete. </a:t>
            </a:r>
            <a:endParaRPr lang="en-IN" sz="2800" dirty="0">
              <a:solidFill>
                <a:srgbClr val="FFFF00"/>
              </a:solidFill>
              <a:effectLst/>
              <a:latin typeface="Georgia" panose="02040502050405020303" pitchFamily="18" charset="0"/>
              <a:ea typeface="Calibri"/>
              <a:cs typeface="Times New Roman"/>
            </a:endParaRPr>
          </a:p>
        </p:txBody>
      </p:sp>
    </p:spTree>
    <p:extLst>
      <p:ext uri="{BB962C8B-B14F-4D97-AF65-F5344CB8AC3E}">
        <p14:creationId xmlns:p14="http://schemas.microsoft.com/office/powerpoint/2010/main" val="14936637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5" name="Rectangle 3"/>
          <p:cNvSpPr>
            <a:spLocks noGrp="1" noChangeArrowheads="1"/>
          </p:cNvSpPr>
          <p:nvPr>
            <p:ph idx="1"/>
          </p:nvPr>
        </p:nvSpPr>
        <p:spPr>
          <a:xfrm>
            <a:off x="381000" y="457200"/>
            <a:ext cx="8229600" cy="4495800"/>
          </a:xfrm>
        </p:spPr>
        <p:txBody>
          <a:bodyPr>
            <a:normAutofit/>
          </a:bodyPr>
          <a:lstStyle/>
          <a:p>
            <a:pPr algn="just">
              <a:lnSpc>
                <a:spcPct val="150000"/>
              </a:lnSpc>
              <a:spcAft>
                <a:spcPts val="0"/>
              </a:spcAft>
            </a:pPr>
            <a:r>
              <a:rPr lang="en-IN" sz="2800" b="1" dirty="0">
                <a:latin typeface="Georgia" panose="02040502050405020303" pitchFamily="18" charset="0"/>
                <a:ea typeface="Times New Roman"/>
              </a:rPr>
              <a:t>FIND YOUR “ZONE” </a:t>
            </a:r>
            <a:endParaRPr lang="en-IN" sz="2800" dirty="0">
              <a:latin typeface="Georgia" panose="02040502050405020303" pitchFamily="18" charset="0"/>
              <a:ea typeface="Times New Roman"/>
            </a:endParaRPr>
          </a:p>
          <a:p>
            <a:pPr algn="just"/>
            <a:r>
              <a:rPr lang="en-IN" sz="2800" dirty="0">
                <a:latin typeface="Georgia" panose="02040502050405020303" pitchFamily="18" charset="0"/>
                <a:ea typeface="Calibri"/>
              </a:rPr>
              <a:t> “World-class sportsmen respond to the stress of a competition with a reduction in brain-wave activity that’s similar to meditation. </a:t>
            </a:r>
            <a:r>
              <a:rPr lang="en-IN" sz="2800" dirty="0">
                <a:latin typeface="Georgia" panose="02040502050405020303" pitchFamily="18" charset="0"/>
                <a:ea typeface="Times New Roman"/>
              </a:rPr>
              <a:t>“The average person responds to stress with an increase in brain-wave activity that borders on panic</a:t>
            </a:r>
            <a:r>
              <a:rPr lang="en-IN" sz="2800" dirty="0" smtClean="0">
                <a:latin typeface="Georgia" panose="02040502050405020303" pitchFamily="18" charset="0"/>
                <a:ea typeface="Times New Roman"/>
              </a:rPr>
              <a:t>.</a:t>
            </a:r>
            <a:endParaRPr lang="en-US" sz="2800" dirty="0">
              <a:latin typeface="Georgia" panose="02040502050405020303" pitchFamily="18" charset="0"/>
            </a:endParaRPr>
          </a:p>
        </p:txBody>
      </p:sp>
    </p:spTree>
    <p:extLst>
      <p:ext uri="{BB962C8B-B14F-4D97-AF65-F5344CB8AC3E}">
        <p14:creationId xmlns:p14="http://schemas.microsoft.com/office/powerpoint/2010/main" val="4069079512"/>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1_brknbars">
  <a:themeElements>
    <a:clrScheme name="">
      <a:dk1>
        <a:srgbClr val="000000"/>
      </a:dk1>
      <a:lt1>
        <a:srgbClr val="FFFFFF"/>
      </a:lt1>
      <a:dk2>
        <a:srgbClr val="A2C1FE"/>
      </a:dk2>
      <a:lt2>
        <a:srgbClr val="FFFFFF"/>
      </a:lt2>
      <a:accent1>
        <a:srgbClr val="00279F"/>
      </a:accent1>
      <a:accent2>
        <a:srgbClr val="FC0128"/>
      </a:accent2>
      <a:accent3>
        <a:srgbClr val="CEDDFE"/>
      </a:accent3>
      <a:accent4>
        <a:srgbClr val="DADADA"/>
      </a:accent4>
      <a:accent5>
        <a:srgbClr val="AAACCD"/>
      </a:accent5>
      <a:accent6>
        <a:srgbClr val="E40123"/>
      </a:accent6>
      <a:hlink>
        <a:srgbClr val="00DFCA"/>
      </a:hlink>
      <a:folHlink>
        <a:srgbClr val="F76681"/>
      </a:folHlink>
    </a:clrScheme>
    <a:fontScheme name="1_brknbar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1_brknbars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brknbars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brknbars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brknbars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brknbars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brknbars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brknbars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872</TotalTime>
  <Words>1170</Words>
  <Application>Microsoft Office PowerPoint</Application>
  <PresentationFormat>On-screen Show (4:3)</PresentationFormat>
  <Paragraphs>59</Paragraphs>
  <Slides>16</Slides>
  <Notes>4</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16</vt:i4>
      </vt:variant>
    </vt:vector>
  </HeadingPairs>
  <TitlesOfParts>
    <vt:vector size="26" baseType="lpstr">
      <vt:lpstr>Arial</vt:lpstr>
      <vt:lpstr>Arial Rounded MT Bold</vt:lpstr>
      <vt:lpstr>Calibri</vt:lpstr>
      <vt:lpstr>Georgia</vt:lpstr>
      <vt:lpstr>Times New Roman</vt:lpstr>
      <vt:lpstr>Trebuchet MS</vt:lpstr>
      <vt:lpstr>Wingdings</vt:lpstr>
      <vt:lpstr>Wingdings 3</vt:lpstr>
      <vt:lpstr>1_brknbars</vt:lpstr>
      <vt:lpstr>Facet</vt:lpstr>
      <vt:lpstr>PowerPoint Presentation</vt:lpstr>
      <vt:lpstr> SYNTIFIC TRAINING</vt:lpstr>
      <vt:lpstr>PowerPoint Presentation</vt:lpstr>
      <vt:lpstr>PowerPoint Presentation</vt:lpstr>
      <vt:lpstr>UNDERSTAND THE COMPONENTS</vt:lpstr>
      <vt:lpstr>PowerPoint Presentation</vt:lpstr>
      <vt:lpstr>PowerPoint Presentation</vt:lpstr>
      <vt:lpstr>PowerPoint Presentation</vt:lpstr>
      <vt:lpstr>PowerPoint Presentation</vt:lpstr>
      <vt:lpstr>The best coach trains the brains to be as tough as their bodies, using the following techniques along with physical training </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Sony</dc:creator>
  <cp:lastModifiedBy>Admin</cp:lastModifiedBy>
  <cp:revision>47</cp:revision>
  <dcterms:created xsi:type="dcterms:W3CDTF">2006-08-16T00:00:00Z</dcterms:created>
  <dcterms:modified xsi:type="dcterms:W3CDTF">2024-08-16T05:37:41Z</dcterms:modified>
</cp:coreProperties>
</file>