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 id="256" r:id="rId3"/>
    <p:sldId id="257" r:id="rId4"/>
    <p:sldId id="258" r:id="rId5"/>
    <p:sldId id="259" r:id="rId6"/>
    <p:sldId id="260"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11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82861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48134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275312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23829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940525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018751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915889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57847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0237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29022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31598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8/17/2024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54351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8/17/2024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32285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35172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24271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122351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D8BD707-D9CF-40AE-B4C6-C98DA3205C09}" type="datetimeFigureOut">
              <a:rPr lang="en-US" smtClean="0"/>
              <a:pPr/>
              <a:t>8/17/2024</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2324399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latin typeface="Georgia" panose="02040502050405020303" pitchFamily="18" charset="0"/>
              </a:rPr>
              <a:t>Sports Medicine</a:t>
            </a:r>
            <a:br>
              <a:rPr lang="en-US" dirty="0" smtClean="0">
                <a:latin typeface="Georgia" panose="02040502050405020303" pitchFamily="18" charset="0"/>
              </a:rPr>
            </a:br>
            <a:r>
              <a:rPr lang="en-US" dirty="0" smtClean="0">
                <a:latin typeface="Georgia" panose="02040502050405020303" pitchFamily="18" charset="0"/>
              </a:rPr>
              <a:t>chapter-1</a:t>
            </a:r>
            <a:endParaRPr lang="en-IN" dirty="0">
              <a:latin typeface="Georgia" panose="02040502050405020303" pitchFamily="18" charset="0"/>
            </a:endParaRPr>
          </a:p>
        </p:txBody>
      </p:sp>
      <p:sp>
        <p:nvSpPr>
          <p:cNvPr id="3" name="Subtitle 2"/>
          <p:cNvSpPr>
            <a:spLocks noGrp="1"/>
          </p:cNvSpPr>
          <p:nvPr>
            <p:ph type="subTitle" idx="1"/>
          </p:nvPr>
        </p:nvSpPr>
        <p:spPr/>
        <p:txBody>
          <a:bodyPr/>
          <a:lstStyle/>
          <a:p>
            <a:pPr algn="ctr"/>
            <a:r>
              <a:rPr lang="en-US" dirty="0" err="1" smtClean="0">
                <a:solidFill>
                  <a:srgbClr val="FF0000"/>
                </a:solidFill>
                <a:latin typeface="Georgia" panose="02040502050405020303" pitchFamily="18" charset="0"/>
              </a:rPr>
              <a:t>Padmakshan</a:t>
            </a:r>
            <a:r>
              <a:rPr lang="en-US" dirty="0" smtClean="0">
                <a:solidFill>
                  <a:srgbClr val="FF0000"/>
                </a:solidFill>
                <a:latin typeface="Georgia" panose="02040502050405020303" pitchFamily="18" charset="0"/>
              </a:rPr>
              <a:t> </a:t>
            </a:r>
            <a:r>
              <a:rPr lang="en-US" dirty="0" err="1" smtClean="0">
                <a:solidFill>
                  <a:srgbClr val="FF0000"/>
                </a:solidFill>
                <a:latin typeface="Georgia" panose="02040502050405020303" pitchFamily="18" charset="0"/>
              </a:rPr>
              <a:t>Padmanabhan</a:t>
            </a:r>
            <a:endParaRPr lang="en-IN" dirty="0">
              <a:solidFill>
                <a:srgbClr val="FF0000"/>
              </a:solidFill>
              <a:latin typeface="Georgia" panose="02040502050405020303" pitchFamily="18" charset="0"/>
            </a:endParaRPr>
          </a:p>
        </p:txBody>
      </p:sp>
    </p:spTree>
    <p:extLst>
      <p:ext uri="{BB962C8B-B14F-4D97-AF65-F5344CB8AC3E}">
        <p14:creationId xmlns:p14="http://schemas.microsoft.com/office/powerpoint/2010/main" val="5405033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762000" y="457200"/>
            <a:ext cx="7924800" cy="55707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effectLst/>
                <a:latin typeface="Georgia" pitchFamily="18" charset="0"/>
                <a:ea typeface="Times New Roman" pitchFamily="18" charset="0"/>
                <a:cs typeface="Arial" pitchFamily="34" charset="0"/>
              </a:rPr>
              <a:t>CONCEPT OF SPORTS MEDICINE</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effectLst/>
                <a:latin typeface="Georgia" pitchFamily="18" charset="0"/>
                <a:ea typeface="Times New Roman" pitchFamily="18" charset="0"/>
                <a:cs typeface="Arial" pitchFamily="34" charset="0"/>
              </a:rPr>
              <a:t>Sports medicine</a:t>
            </a:r>
            <a:r>
              <a:rPr kumimoji="0" lang="en-US" sz="2400" b="0" i="0" u="none" strike="noStrike" cap="none" normalizeH="0" baseline="0" dirty="0" smtClean="0">
                <a:ln>
                  <a:noFill/>
                </a:ln>
                <a:effectLst/>
                <a:latin typeface="Georgia" pitchFamily="18" charset="0"/>
                <a:ea typeface="Times New Roman" pitchFamily="18" charset="0"/>
                <a:cs typeface="Arial" pitchFamily="34" charset="0"/>
              </a:rPr>
              <a:t> is a branch of medicine that deals with physical fitness, well-being, treatment and prevention of injuries related to sports and exercise. Although most sports teams have employed team conditioners/physicians for many years, it is only since the late 20th century that sports medicine has emerged as a distinct field of sports science and health care.</a:t>
            </a:r>
          </a:p>
          <a:p>
            <a:pPr lvl="0" algn="just" fontAlgn="base">
              <a:spcBef>
                <a:spcPct val="0"/>
              </a:spcBef>
              <a:spcAft>
                <a:spcPct val="0"/>
              </a:spcAft>
            </a:pPr>
            <a:r>
              <a:rPr lang="en-IN" sz="2400" dirty="0" smtClean="0">
                <a:latin typeface="Georgia" pitchFamily="18" charset="0"/>
              </a:rPr>
              <a:t>It is also conceptualised as a branch of medicine that includes the science of athletic nutrition and conditioning, preventing and diagnosing athletic injuries and increasing performance. An example of sports medicine is a medical doctor with a specialty in both internal medicine and sports medicine.</a:t>
            </a:r>
            <a:endParaRPr kumimoji="0" lang="en-US" sz="2400" i="0" u="none" strike="noStrike" cap="none" normalizeH="0" baseline="0" dirty="0" smtClean="0">
              <a:ln>
                <a:noFill/>
              </a:ln>
              <a:effectLst/>
              <a:latin typeface="Georgia" pitchFamily="18"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Autofit/>
          </a:bodyPr>
          <a:lstStyle/>
          <a:p>
            <a:r>
              <a:rPr lang="en-US" sz="2400" dirty="0" smtClean="0">
                <a:latin typeface="Georgia" pitchFamily="18" charset="0"/>
              </a:rPr>
              <a:t>AIM &amp; OBJECTIVE OF SPORTS MEDICINE</a:t>
            </a:r>
            <a:endParaRPr lang="en-IN" sz="2400" dirty="0">
              <a:latin typeface="Georgia" pitchFamily="18" charset="0"/>
            </a:endParaRPr>
          </a:p>
        </p:txBody>
      </p:sp>
      <p:sp>
        <p:nvSpPr>
          <p:cNvPr id="3" name="Content Placeholder 2"/>
          <p:cNvSpPr>
            <a:spLocks noGrp="1"/>
          </p:cNvSpPr>
          <p:nvPr>
            <p:ph idx="1"/>
          </p:nvPr>
        </p:nvSpPr>
        <p:spPr>
          <a:xfrm>
            <a:off x="457200" y="838200"/>
            <a:ext cx="8229600" cy="3962400"/>
          </a:xfrm>
        </p:spPr>
        <p:txBody>
          <a:bodyPr>
            <a:normAutofit lnSpcReduction="10000"/>
          </a:bodyPr>
          <a:lstStyle/>
          <a:p>
            <a:pPr algn="just"/>
            <a:r>
              <a:rPr lang="en-IN" sz="2400" dirty="0" smtClean="0">
                <a:latin typeface="Georgia" pitchFamily="18" charset="0"/>
              </a:rPr>
              <a:t>The objective of sports medicine is to help people engage in exercise safely and effectively in order to achieve their training goals. Sports medicine specialists treat a wide range of physical conditions, including acute traumas such as fractures, sprains, strains, and dislocations.</a:t>
            </a:r>
          </a:p>
          <a:p>
            <a:pPr algn="just"/>
            <a:r>
              <a:rPr lang="en-IN" sz="2400" dirty="0" smtClean="0">
                <a:latin typeface="Georgia" pitchFamily="18" charset="0"/>
              </a:rPr>
              <a:t>The aim of sports medicine is very wide. It is not a single area of speciality. It is an area that involves healthcare professionals, researchers and educators from a wide variety of disciplines. Other than the prevention and treatment of sports-related injuries sports medicine also looks after a diverse areas of sports performance</a:t>
            </a:r>
          </a:p>
          <a:p>
            <a:pPr algn="just"/>
            <a:endParaRPr lang="en-IN"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r>
              <a:rPr lang="en-US" sz="2400" dirty="0" smtClean="0">
                <a:latin typeface="Georgia" pitchFamily="18" charset="0"/>
              </a:rPr>
              <a:t>Need &amp;importance of  SPORTS MEDICINE</a:t>
            </a:r>
            <a:endParaRPr lang="en-IN" sz="2400" dirty="0">
              <a:latin typeface="Georgia" pitchFamily="18" charset="0"/>
            </a:endParaRPr>
          </a:p>
        </p:txBody>
      </p:sp>
      <p:sp>
        <p:nvSpPr>
          <p:cNvPr id="3" name="Content Placeholder 2"/>
          <p:cNvSpPr>
            <a:spLocks noGrp="1"/>
          </p:cNvSpPr>
          <p:nvPr>
            <p:ph idx="1"/>
          </p:nvPr>
        </p:nvSpPr>
        <p:spPr/>
        <p:txBody>
          <a:bodyPr>
            <a:normAutofit fontScale="92500" lnSpcReduction="10000"/>
          </a:bodyPr>
          <a:lstStyle/>
          <a:p>
            <a:pPr algn="just"/>
            <a:r>
              <a:rPr lang="en-IN" sz="2400" dirty="0" smtClean="0">
                <a:latin typeface="Georgia" pitchFamily="18" charset="0"/>
              </a:rPr>
              <a:t>Understand the impacts of sports and exercise on their patients' bodies, such as concussions and repetitive motion injuries, and they work closely with orthopaedic surgeons and physical therapists to develop tailored treatment plans that suit each patient's specific needs.</a:t>
            </a:r>
          </a:p>
          <a:p>
            <a:pPr algn="just"/>
            <a:r>
              <a:rPr lang="en-IN" sz="2400" dirty="0" smtClean="0">
                <a:latin typeface="Georgia" pitchFamily="18" charset="0"/>
              </a:rPr>
              <a:t>It also extends to proper health care, health examination of athletes before they even engage themselves in sports, injury prevention and treatment, rehabilitation, proper exercises, and proper training and nutrition.</a:t>
            </a:r>
            <a:endParaRPr lang="en-IN" sz="2400" dirty="0">
              <a:latin typeface="Georgia"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400800"/>
          </a:xfrm>
        </p:spPr>
        <p:txBody>
          <a:bodyPr>
            <a:noAutofit/>
          </a:bodyPr>
          <a:lstStyle/>
          <a:p>
            <a:pPr>
              <a:buNone/>
            </a:pPr>
            <a:r>
              <a:rPr lang="en-IN" sz="1100" b="1" dirty="0" smtClean="0">
                <a:latin typeface="Georgia" pitchFamily="18" charset="0"/>
              </a:rPr>
              <a:t>	</a:t>
            </a:r>
            <a:r>
              <a:rPr lang="en-IN" sz="1800" b="1" dirty="0" smtClean="0">
                <a:latin typeface="Georgia" pitchFamily="18" charset="0"/>
              </a:rPr>
              <a:t>ROLES OF PHYSICIAN-ATHLETE TRAINER-COACHES TEAM MEDICAL CARE AND APPROCH</a:t>
            </a:r>
          </a:p>
          <a:p>
            <a:pPr>
              <a:buNone/>
            </a:pPr>
            <a:endParaRPr lang="en-IN" sz="1800" dirty="0" smtClean="0">
              <a:latin typeface="Georgia" pitchFamily="18" charset="0"/>
            </a:endParaRPr>
          </a:p>
          <a:p>
            <a:pPr algn="just"/>
            <a:r>
              <a:rPr lang="en-IN" sz="1800" b="1" dirty="0" smtClean="0">
                <a:latin typeface="Georgia" pitchFamily="18" charset="0"/>
              </a:rPr>
              <a:t>TEAM PHYSICIAN:</a:t>
            </a:r>
            <a:r>
              <a:rPr lang="en-IN" sz="1800" dirty="0" smtClean="0">
                <a:latin typeface="Georgia" pitchFamily="18" charset="0"/>
              </a:rPr>
              <a:t> The team physician is responsible for diagnosing the athlete’s condition and prescribing the treatment of care needed to facilitate his/her recovery.</a:t>
            </a:r>
          </a:p>
          <a:p>
            <a:pPr>
              <a:buNone/>
            </a:pPr>
            <a:r>
              <a:rPr lang="en-IN" sz="1600" dirty="0" smtClean="0">
                <a:latin typeface="Georgia" pitchFamily="18" charset="0"/>
              </a:rPr>
              <a:t/>
            </a:r>
            <a:br>
              <a:rPr lang="en-IN" sz="1600" dirty="0" smtClean="0">
                <a:latin typeface="Georgia" pitchFamily="18" charset="0"/>
              </a:rPr>
            </a:br>
            <a:endParaRPr lang="en-IN" sz="1600" dirty="0" smtClean="0">
              <a:latin typeface="Georgia" pitchFamily="18" charset="0"/>
            </a:endParaRPr>
          </a:p>
          <a:p>
            <a:pPr algn="just"/>
            <a:r>
              <a:rPr lang="en-IN" sz="1600" b="1" dirty="0" smtClean="0">
                <a:latin typeface="Georgia" pitchFamily="18" charset="0"/>
              </a:rPr>
              <a:t>ATHLETIC TRAINER: </a:t>
            </a:r>
            <a:r>
              <a:rPr lang="en-IN" sz="1600" dirty="0" smtClean="0">
                <a:latin typeface="Georgia" pitchFamily="18" charset="0"/>
              </a:rPr>
              <a:t>The trainer is responsible for the prevention, management, treatment and rehabilitation of athletic injuries. The trainer also works as an educator and counsellor for the athletes. The trainer works on under the supervision of the team physician.</a:t>
            </a:r>
          </a:p>
          <a:p>
            <a:pPr algn="just">
              <a:buNone/>
            </a:pPr>
            <a:r>
              <a:rPr lang="en-IN" sz="1600" dirty="0" smtClean="0">
                <a:latin typeface="Georgia" pitchFamily="18" charset="0"/>
              </a:rPr>
              <a:t/>
            </a:r>
            <a:br>
              <a:rPr lang="en-IN" sz="1600" dirty="0" smtClean="0">
                <a:latin typeface="Georgia" pitchFamily="18" charset="0"/>
              </a:rPr>
            </a:br>
            <a:endParaRPr lang="en-IN" sz="1600" dirty="0" smtClean="0">
              <a:latin typeface="Georgia" pitchFamily="18" charset="0"/>
            </a:endParaRPr>
          </a:p>
          <a:p>
            <a:pPr algn="just"/>
            <a:r>
              <a:rPr lang="en-IN" sz="1600" b="1" dirty="0" smtClean="0">
                <a:latin typeface="Georgia" pitchFamily="18" charset="0"/>
              </a:rPr>
              <a:t>PHYSICAL THERAPIST: </a:t>
            </a:r>
            <a:r>
              <a:rPr lang="en-IN" sz="1600" dirty="0" smtClean="0">
                <a:latin typeface="Georgia" pitchFamily="18" charset="0"/>
              </a:rPr>
              <a:t>The therapist is in charge of conducting the rehabilitation of the athlete who has had a more serious injury or surgery and has lost practice time.</a:t>
            </a:r>
          </a:p>
          <a:p>
            <a:pPr algn="just"/>
            <a:r>
              <a:rPr lang="en-IN" sz="1600" dirty="0" smtClean="0">
                <a:latin typeface="Georgia" pitchFamily="18" charset="0"/>
              </a:rPr>
              <a:t/>
            </a:r>
            <a:br>
              <a:rPr lang="en-IN" sz="1600" dirty="0" smtClean="0">
                <a:latin typeface="Georgia" pitchFamily="18" charset="0"/>
              </a:rPr>
            </a:br>
            <a:endParaRPr lang="en-IN" sz="1600" dirty="0" smtClean="0">
              <a:latin typeface="Georgia" pitchFamily="18" charset="0"/>
            </a:endParaRPr>
          </a:p>
          <a:p>
            <a:pPr algn="just"/>
            <a:r>
              <a:rPr lang="en-IN" sz="1600" b="1" dirty="0" smtClean="0">
                <a:latin typeface="Georgia" pitchFamily="18" charset="0"/>
              </a:rPr>
              <a:t>COACH: </a:t>
            </a:r>
            <a:r>
              <a:rPr lang="en-IN" sz="1600" dirty="0" smtClean="0">
                <a:latin typeface="Georgia" pitchFamily="18" charset="0"/>
              </a:rPr>
              <a:t>The coach is responsible for coaching the team. He/she is responsible for carrying out the suggestions and prescriptions of the physician, trainer and therapist.</a:t>
            </a:r>
          </a:p>
          <a:p>
            <a:r>
              <a:rPr lang="en-IN" sz="700" dirty="0" smtClean="0"/>
              <a:t/>
            </a:r>
            <a:br>
              <a:rPr lang="en-IN" sz="700" dirty="0" smtClean="0"/>
            </a:br>
            <a:endParaRPr lang="en-IN" sz="700" dirty="0" smtClean="0"/>
          </a:p>
          <a:p>
            <a:r>
              <a:rPr lang="en-IN" sz="700" dirty="0" smtClean="0"/>
              <a:t/>
            </a:r>
            <a:br>
              <a:rPr lang="en-IN" sz="700" dirty="0" smtClean="0"/>
            </a:br>
            <a:endParaRPr lang="en-IN" sz="700" dirty="0" smtClean="0"/>
          </a:p>
          <a:p>
            <a:endParaRPr lang="en-IN" sz="700" dirty="0">
              <a:latin typeface="Georgia"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81000"/>
            <a:ext cx="8534400" cy="6217087"/>
          </a:xfrm>
          <a:prstGeom prst="rect">
            <a:avLst/>
          </a:prstGeom>
        </p:spPr>
        <p:txBody>
          <a:bodyPr wrap="square">
            <a:spAutoFit/>
          </a:bodyPr>
          <a:lstStyle/>
          <a:p>
            <a:pPr algn="ctr"/>
            <a:r>
              <a:rPr lang="en-US" b="1" dirty="0" smtClean="0">
                <a:latin typeface="Georgia" pitchFamily="18" charset="0"/>
              </a:rPr>
              <a:t>HISTORY OF SPORTS MEDICINE IN INDIA AND ABROAD </a:t>
            </a:r>
            <a:endParaRPr lang="en-IN" b="1" dirty="0" smtClean="0">
              <a:latin typeface="Georgia" pitchFamily="18" charset="0"/>
            </a:endParaRPr>
          </a:p>
          <a:p>
            <a:pPr algn="just"/>
            <a:r>
              <a:rPr lang="en-IN" sz="2000" dirty="0" smtClean="0">
                <a:latin typeface="Georgia" pitchFamily="18" charset="0"/>
              </a:rPr>
              <a:t>In BC 5</a:t>
            </a:r>
            <a:r>
              <a:rPr lang="en-IN" sz="2000" baseline="30000" dirty="0" smtClean="0">
                <a:latin typeface="Georgia" pitchFamily="18" charset="0"/>
              </a:rPr>
              <a:t>th</a:t>
            </a:r>
            <a:r>
              <a:rPr lang="en-IN" sz="2000" dirty="0" smtClean="0">
                <a:latin typeface="Georgia" pitchFamily="18" charset="0"/>
              </a:rPr>
              <a:t> centaury “father of modern medicine.” </a:t>
            </a:r>
            <a:r>
              <a:rPr lang="en-IN" sz="2000" dirty="0" err="1" smtClean="0">
                <a:latin typeface="Georgia" pitchFamily="18" charset="0"/>
              </a:rPr>
              <a:t>Herodicus</a:t>
            </a:r>
            <a:r>
              <a:rPr lang="en-IN" sz="2000" dirty="0" smtClean="0">
                <a:latin typeface="Georgia" pitchFamily="18" charset="0"/>
              </a:rPr>
              <a:t> is given credit for being the “father of sports medicine” and the first physician to recommend exercise for the treatment of disease. The 'First Conference for the scientific investigation of sports and physical exercises' was held in 1912 (</a:t>
            </a:r>
            <a:r>
              <a:rPr lang="en-IN" sz="2000" dirty="0" err="1" smtClean="0">
                <a:latin typeface="Georgia" pitchFamily="18" charset="0"/>
              </a:rPr>
              <a:t>Oberhof</a:t>
            </a:r>
            <a:r>
              <a:rPr lang="en-IN" sz="2000" dirty="0" smtClean="0">
                <a:latin typeface="Georgia" pitchFamily="18" charset="0"/>
              </a:rPr>
              <a:t>, Germany) and the term 'sports physician” invented.</a:t>
            </a:r>
          </a:p>
          <a:p>
            <a:pPr algn="just"/>
            <a:r>
              <a:rPr lang="en-IN" sz="2000" dirty="0" smtClean="0">
                <a:latin typeface="Georgia" pitchFamily="18" charset="0"/>
              </a:rPr>
              <a:t>While we hear a lot about the importance of Sports Medicines in Europe and North America, it is not much a discussed topic in Asia. While there are many colleges abroad that provide courses in Sports Medicine, India hardly has any college of repute where one can enrol in to learn about Sports Medicine</a:t>
            </a:r>
          </a:p>
          <a:p>
            <a:pPr algn="just"/>
            <a:r>
              <a:rPr lang="en-IN" sz="2000" dirty="0" smtClean="0">
                <a:latin typeface="Georgia" pitchFamily="18" charset="0"/>
              </a:rPr>
              <a:t>Although, Indian Association of Sports Medicine(IASM) was established in 1971 to promote sports in a better way there does not seem to have been done much by IASM in developing sports in India.</a:t>
            </a:r>
          </a:p>
          <a:p>
            <a:pPr algn="just"/>
            <a:r>
              <a:rPr lang="en-IN" sz="2000" dirty="0" smtClean="0">
                <a:latin typeface="Georgia" pitchFamily="18" charset="0"/>
              </a:rPr>
              <a:t>It is only in the recent years that India has realised the importance of Sports Medicine and come up with plans of incorporating Sports Medicine in sports for the benefit of its sports persons</a:t>
            </a:r>
          </a:p>
          <a:p>
            <a:pPr algn="just"/>
            <a:r>
              <a:rPr lang="en-IN" sz="2000" dirty="0" smtClean="0">
                <a:latin typeface="Georgia" pitchFamily="18" charset="0"/>
              </a:rPr>
              <a:t>Where there is lack of knowledge in Sports Medicine, there is bound to be problems with performance and performance-enhancement drugs. </a:t>
            </a:r>
            <a:br>
              <a:rPr lang="en-IN" sz="2000" dirty="0" smtClean="0">
                <a:latin typeface="Georgia" pitchFamily="18" charset="0"/>
              </a:rPr>
            </a:br>
            <a:r>
              <a:rPr lang="en-IN" sz="2000" dirty="0" smtClean="0">
                <a:latin typeface="Georgia" pitchFamily="18" charset="0"/>
              </a:rPr>
              <a:t>  </a:t>
            </a:r>
            <a:endParaRPr lang="en-IN" sz="2000" dirty="0">
              <a:latin typeface="Georgia" pitchFamily="18" charset="0"/>
            </a:endParaRPr>
          </a:p>
        </p:txBody>
      </p:sp>
    </p:spTree>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TotalTime>
  <Words>695</Words>
  <Application>Microsoft Office PowerPoint</Application>
  <PresentationFormat>On-screen Show (4:3)</PresentationFormat>
  <Paragraphs>28</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Georgia</vt:lpstr>
      <vt:lpstr>Times New Roman</vt:lpstr>
      <vt:lpstr>Trebuchet MS</vt:lpstr>
      <vt:lpstr>Wingdings 3</vt:lpstr>
      <vt:lpstr>Facet</vt:lpstr>
      <vt:lpstr>Sports Medicine chapter-1</vt:lpstr>
      <vt:lpstr>PowerPoint Presentation</vt:lpstr>
      <vt:lpstr>AIM &amp; OBJECTIVE OF SPORTS MEDICINE</vt:lpstr>
      <vt:lpstr>Need &amp;importance of  SPORTS MEDICINE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Admin</cp:lastModifiedBy>
  <cp:revision>5</cp:revision>
  <dcterms:created xsi:type="dcterms:W3CDTF">2006-08-16T00:00:00Z</dcterms:created>
  <dcterms:modified xsi:type="dcterms:W3CDTF">2024-08-17T03:43:17Z</dcterms:modified>
</cp:coreProperties>
</file>