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58" r:id="rId1"/>
  </p:sldMasterIdLst>
  <p:notesMasterIdLst>
    <p:notesMasterId r:id="rId29"/>
  </p:notesMasterIdLst>
  <p:sldIdLst>
    <p:sldId id="256" r:id="rId2"/>
    <p:sldId id="286" r:id="rId3"/>
    <p:sldId id="344" r:id="rId4"/>
    <p:sldId id="310" r:id="rId5"/>
    <p:sldId id="376" r:id="rId6"/>
    <p:sldId id="311" r:id="rId7"/>
    <p:sldId id="352" r:id="rId8"/>
    <p:sldId id="378" r:id="rId9"/>
    <p:sldId id="353" r:id="rId10"/>
    <p:sldId id="354" r:id="rId11"/>
    <p:sldId id="355" r:id="rId12"/>
    <p:sldId id="374" r:id="rId13"/>
    <p:sldId id="356" r:id="rId14"/>
    <p:sldId id="357" r:id="rId15"/>
    <p:sldId id="358" r:id="rId16"/>
    <p:sldId id="359" r:id="rId17"/>
    <p:sldId id="360" r:id="rId18"/>
    <p:sldId id="361" r:id="rId19"/>
    <p:sldId id="362" r:id="rId20"/>
    <p:sldId id="364" r:id="rId21"/>
    <p:sldId id="365" r:id="rId22"/>
    <p:sldId id="367" r:id="rId23"/>
    <p:sldId id="366" r:id="rId24"/>
    <p:sldId id="368" r:id="rId25"/>
    <p:sldId id="370" r:id="rId26"/>
    <p:sldId id="369" r:id="rId27"/>
    <p:sldId id="343" r:id="rId28"/>
  </p:sldIdLst>
  <p:sldSz cx="9144000" cy="5143500" type="screen16x9"/>
  <p:notesSz cx="6858000" cy="9144000"/>
  <p:embeddedFontLst>
    <p:embeddedFont>
      <p:font typeface="Patrick Hand SC" pitchFamily="2" charset="77"/>
      <p:regular r:id="rId30"/>
    </p:embeddedFont>
    <p:embeddedFont>
      <p:font typeface="Sniglet" pitchFamily="82" charset="0"/>
      <p:regular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28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8D2B88-080D-4F84-98DE-DCF927855ECA}">
  <a:tblStyle styleId="{5C8D2B88-080D-4F84-98DE-DCF927855EC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18"/>
    <p:restoredTop sz="94351"/>
  </p:normalViewPr>
  <p:slideViewPr>
    <p:cSldViewPr snapToGrid="0" snapToObjects="1">
      <p:cViewPr varScale="1">
        <p:scale>
          <a:sx n="101" d="100"/>
          <a:sy n="101" d="100"/>
        </p:scale>
        <p:origin x="4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 name="Google Shape;4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815525" y="1991825"/>
            <a:ext cx="5585400" cy="1159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b="0"/>
            </a:lvl1pPr>
            <a:lvl2pPr lvl="1">
              <a:spcBef>
                <a:spcPts val="0"/>
              </a:spcBef>
              <a:spcAft>
                <a:spcPts val="0"/>
              </a:spcAft>
              <a:buSzPts val="6000"/>
              <a:buNone/>
              <a:defRPr sz="6000" b="0"/>
            </a:lvl2pPr>
            <a:lvl3pPr lvl="2">
              <a:spcBef>
                <a:spcPts val="0"/>
              </a:spcBef>
              <a:spcAft>
                <a:spcPts val="0"/>
              </a:spcAft>
              <a:buSzPts val="6000"/>
              <a:buNone/>
              <a:defRPr sz="6000" b="0"/>
            </a:lvl3pPr>
            <a:lvl4pPr lvl="3">
              <a:spcBef>
                <a:spcPts val="0"/>
              </a:spcBef>
              <a:spcAft>
                <a:spcPts val="0"/>
              </a:spcAft>
              <a:buSzPts val="6000"/>
              <a:buNone/>
              <a:defRPr sz="6000" b="0"/>
            </a:lvl4pPr>
            <a:lvl5pPr lvl="4">
              <a:spcBef>
                <a:spcPts val="0"/>
              </a:spcBef>
              <a:spcAft>
                <a:spcPts val="0"/>
              </a:spcAft>
              <a:buSzPts val="6000"/>
              <a:buNone/>
              <a:defRPr sz="6000" b="0"/>
            </a:lvl5pPr>
            <a:lvl6pPr lvl="5">
              <a:spcBef>
                <a:spcPts val="0"/>
              </a:spcBef>
              <a:spcAft>
                <a:spcPts val="0"/>
              </a:spcAft>
              <a:buSzPts val="6000"/>
              <a:buNone/>
              <a:defRPr sz="6000" b="0"/>
            </a:lvl6pPr>
            <a:lvl7pPr lvl="6">
              <a:spcBef>
                <a:spcPts val="0"/>
              </a:spcBef>
              <a:spcAft>
                <a:spcPts val="0"/>
              </a:spcAft>
              <a:buSzPts val="6000"/>
              <a:buNone/>
              <a:defRPr sz="6000" b="0"/>
            </a:lvl7pPr>
            <a:lvl8pPr lvl="7">
              <a:spcBef>
                <a:spcPts val="0"/>
              </a:spcBef>
              <a:spcAft>
                <a:spcPts val="0"/>
              </a:spcAft>
              <a:buSzPts val="6000"/>
              <a:buNone/>
              <a:defRPr sz="6000" b="0"/>
            </a:lvl8pPr>
            <a:lvl9pPr lvl="8">
              <a:spcBef>
                <a:spcPts val="0"/>
              </a:spcBef>
              <a:spcAft>
                <a:spcPts val="0"/>
              </a:spcAft>
              <a:buSzPts val="6000"/>
              <a:buNone/>
              <a:defRPr sz="6000" b="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9"/>
        <p:cNvGrpSpPr/>
        <p:nvPr/>
      </p:nvGrpSpPr>
      <p:grpSpPr>
        <a:xfrm>
          <a:off x="0" y="0"/>
          <a:ext cx="0" cy="0"/>
          <a:chOff x="0" y="0"/>
          <a:chExt cx="0" cy="0"/>
        </a:xfrm>
      </p:grpSpPr>
      <p:sp>
        <p:nvSpPr>
          <p:cNvPr id="20" name="Google Shape;20;p5"/>
          <p:cNvSpPr txBox="1">
            <a:spLocks noGrp="1"/>
          </p:cNvSpPr>
          <p:nvPr>
            <p:ph type="title"/>
          </p:nvPr>
        </p:nvSpPr>
        <p:spPr>
          <a:xfrm>
            <a:off x="1049500" y="796175"/>
            <a:ext cx="7020900" cy="7503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5"/>
          <p:cNvSpPr txBox="1">
            <a:spLocks noGrp="1"/>
          </p:cNvSpPr>
          <p:nvPr>
            <p:ph type="body" idx="1"/>
          </p:nvPr>
        </p:nvSpPr>
        <p:spPr>
          <a:xfrm>
            <a:off x="1049500" y="1437426"/>
            <a:ext cx="7020900" cy="27069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sp>
        <p:nvSpPr>
          <p:cNvPr id="22" name="Google Shape;22;p5"/>
          <p:cNvSpPr txBox="1">
            <a:spLocks noGrp="1"/>
          </p:cNvSpPr>
          <p:nvPr>
            <p:ph type="sldNum" idx="12"/>
          </p:nvPr>
        </p:nvSpPr>
        <p:spPr>
          <a:xfrm>
            <a:off x="8595300" y="4839750"/>
            <a:ext cx="548700" cy="30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7/10/20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27668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5">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049500" y="796175"/>
            <a:ext cx="7020900" cy="7503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1pPr>
            <a:lvl2pPr lvl="1">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2pPr>
            <a:lvl3pPr lvl="2">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3pPr>
            <a:lvl4pPr lvl="3">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4pPr>
            <a:lvl5pPr lvl="4">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5pPr>
            <a:lvl6pPr lvl="5">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6pPr>
            <a:lvl7pPr lvl="6">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7pPr>
            <a:lvl8pPr lvl="7">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8pPr>
            <a:lvl9pPr lvl="8">
              <a:spcBef>
                <a:spcPts val="0"/>
              </a:spcBef>
              <a:spcAft>
                <a:spcPts val="0"/>
              </a:spcAft>
              <a:buClr>
                <a:schemeClr val="accent1"/>
              </a:buClr>
              <a:buSzPts val="3000"/>
              <a:buFont typeface="Patrick Hand SC"/>
              <a:buNone/>
              <a:defRPr sz="3000" b="1">
                <a:solidFill>
                  <a:schemeClr val="accent1"/>
                </a:solidFill>
                <a:latin typeface="Patrick Hand SC"/>
                <a:ea typeface="Patrick Hand SC"/>
                <a:cs typeface="Patrick Hand SC"/>
                <a:sym typeface="Patrick Hand SC"/>
              </a:defRPr>
            </a:lvl9pPr>
          </a:lstStyle>
          <a:p>
            <a:endParaRPr/>
          </a:p>
        </p:txBody>
      </p:sp>
      <p:sp>
        <p:nvSpPr>
          <p:cNvPr id="7" name="Google Shape;7;p1"/>
          <p:cNvSpPr txBox="1">
            <a:spLocks noGrp="1"/>
          </p:cNvSpPr>
          <p:nvPr>
            <p:ph type="body" idx="1"/>
          </p:nvPr>
        </p:nvSpPr>
        <p:spPr>
          <a:xfrm>
            <a:off x="1049500" y="1437426"/>
            <a:ext cx="7020900" cy="27069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rgbClr val="2A95B7"/>
              </a:buClr>
              <a:buSzPts val="2400"/>
              <a:buFont typeface="Sniglet"/>
              <a:buChar char="+"/>
              <a:defRPr sz="2400">
                <a:solidFill>
                  <a:srgbClr val="434343"/>
                </a:solidFill>
                <a:latin typeface="Sniglet"/>
                <a:ea typeface="Sniglet"/>
                <a:cs typeface="Sniglet"/>
                <a:sym typeface="Sniglet"/>
              </a:defRPr>
            </a:lvl1pPr>
            <a:lvl2pPr marL="914400" lvl="1" indent="-381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2pPr>
            <a:lvl3pPr marL="1371600" lvl="2" indent="-381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3pPr>
            <a:lvl4pPr marL="1828800" lvl="3" indent="-381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4pPr>
            <a:lvl5pPr marL="2286000" lvl="4" indent="-381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5pPr>
            <a:lvl6pPr marL="2743200" lvl="5" indent="-381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6pPr>
            <a:lvl7pPr marL="3200400" lvl="6" indent="-381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7pPr>
            <a:lvl8pPr marL="3657600" lvl="7" indent="-381000">
              <a:spcBef>
                <a:spcPts val="0"/>
              </a:spcBef>
              <a:spcAft>
                <a:spcPts val="0"/>
              </a:spcAft>
              <a:buClr>
                <a:srgbClr val="434343"/>
              </a:buClr>
              <a:buSzPts val="2400"/>
              <a:buFont typeface="Sniglet"/>
              <a:buChar char="+"/>
              <a:defRPr sz="2400">
                <a:solidFill>
                  <a:srgbClr val="434343"/>
                </a:solidFill>
                <a:latin typeface="Sniglet"/>
                <a:ea typeface="Sniglet"/>
                <a:cs typeface="Sniglet"/>
                <a:sym typeface="Sniglet"/>
              </a:defRPr>
            </a:lvl8pPr>
            <a:lvl9pPr marL="4114800" lvl="8" indent="-381000">
              <a:spcBef>
                <a:spcPts val="0"/>
              </a:spcBef>
              <a:spcAft>
                <a:spcPts val="0"/>
              </a:spcAft>
              <a:buClr>
                <a:srgbClr val="434343"/>
              </a:buClr>
              <a:buSzPts val="2400"/>
              <a:buFont typeface="Sniglet"/>
              <a:buChar char="+"/>
              <a:defRPr sz="2400">
                <a:solidFill>
                  <a:srgbClr val="434343"/>
                </a:solidFill>
                <a:latin typeface="Sniglet"/>
                <a:ea typeface="Sniglet"/>
                <a:cs typeface="Sniglet"/>
                <a:sym typeface="Sniglet"/>
              </a:defRPr>
            </a:lvl9pPr>
          </a:lstStyle>
          <a:p>
            <a:endParaRPr/>
          </a:p>
        </p:txBody>
      </p:sp>
      <p:sp>
        <p:nvSpPr>
          <p:cNvPr id="8" name="Google Shape;8;p1"/>
          <p:cNvSpPr txBox="1">
            <a:spLocks noGrp="1"/>
          </p:cNvSpPr>
          <p:nvPr>
            <p:ph type="sldNum" idx="12"/>
          </p:nvPr>
        </p:nvSpPr>
        <p:spPr>
          <a:xfrm>
            <a:off x="8595300" y="4839750"/>
            <a:ext cx="548700" cy="303600"/>
          </a:xfrm>
          <a:prstGeom prst="rect">
            <a:avLst/>
          </a:prstGeom>
          <a:noFill/>
          <a:ln>
            <a:noFill/>
          </a:ln>
          <a:effectLst>
            <a:outerShdw blurRad="28575" dist="19050" dir="5400000" algn="bl" rotWithShape="0">
              <a:srgbClr val="000000">
                <a:alpha val="25000"/>
              </a:srgbClr>
            </a:outerShdw>
          </a:effectLst>
        </p:spPr>
        <p:txBody>
          <a:bodyPr spcFirstLastPara="1" wrap="square" lIns="91425" tIns="91425" rIns="91425" bIns="91425" anchor="t" anchorCtr="0">
            <a:noAutofit/>
          </a:bodyPr>
          <a:lstStyle>
            <a:lvl1pPr lvl="0" algn="r">
              <a:buNone/>
              <a:defRPr sz="1100">
                <a:solidFill>
                  <a:srgbClr val="FFFFFF"/>
                </a:solidFill>
                <a:latin typeface="Sniglet"/>
                <a:ea typeface="Sniglet"/>
                <a:cs typeface="Sniglet"/>
                <a:sym typeface="Sniglet"/>
              </a:defRPr>
            </a:lvl1pPr>
            <a:lvl2pPr lvl="1" algn="r">
              <a:buNone/>
              <a:defRPr sz="1100">
                <a:solidFill>
                  <a:srgbClr val="FFFFFF"/>
                </a:solidFill>
                <a:latin typeface="Sniglet"/>
                <a:ea typeface="Sniglet"/>
                <a:cs typeface="Sniglet"/>
                <a:sym typeface="Sniglet"/>
              </a:defRPr>
            </a:lvl2pPr>
            <a:lvl3pPr lvl="2" algn="r">
              <a:buNone/>
              <a:defRPr sz="1100">
                <a:solidFill>
                  <a:srgbClr val="FFFFFF"/>
                </a:solidFill>
                <a:latin typeface="Sniglet"/>
                <a:ea typeface="Sniglet"/>
                <a:cs typeface="Sniglet"/>
                <a:sym typeface="Sniglet"/>
              </a:defRPr>
            </a:lvl3pPr>
            <a:lvl4pPr lvl="3" algn="r">
              <a:buNone/>
              <a:defRPr sz="1100">
                <a:solidFill>
                  <a:srgbClr val="FFFFFF"/>
                </a:solidFill>
                <a:latin typeface="Sniglet"/>
                <a:ea typeface="Sniglet"/>
                <a:cs typeface="Sniglet"/>
                <a:sym typeface="Sniglet"/>
              </a:defRPr>
            </a:lvl4pPr>
            <a:lvl5pPr lvl="4" algn="r">
              <a:buNone/>
              <a:defRPr sz="1100">
                <a:solidFill>
                  <a:srgbClr val="FFFFFF"/>
                </a:solidFill>
                <a:latin typeface="Sniglet"/>
                <a:ea typeface="Sniglet"/>
                <a:cs typeface="Sniglet"/>
                <a:sym typeface="Sniglet"/>
              </a:defRPr>
            </a:lvl5pPr>
            <a:lvl6pPr lvl="5" algn="r">
              <a:buNone/>
              <a:defRPr sz="1100">
                <a:solidFill>
                  <a:srgbClr val="FFFFFF"/>
                </a:solidFill>
                <a:latin typeface="Sniglet"/>
                <a:ea typeface="Sniglet"/>
                <a:cs typeface="Sniglet"/>
                <a:sym typeface="Sniglet"/>
              </a:defRPr>
            </a:lvl6pPr>
            <a:lvl7pPr lvl="6" algn="r">
              <a:buNone/>
              <a:defRPr sz="1100">
                <a:solidFill>
                  <a:srgbClr val="FFFFFF"/>
                </a:solidFill>
                <a:latin typeface="Sniglet"/>
                <a:ea typeface="Sniglet"/>
                <a:cs typeface="Sniglet"/>
                <a:sym typeface="Sniglet"/>
              </a:defRPr>
            </a:lvl7pPr>
            <a:lvl8pPr lvl="7" algn="r">
              <a:buNone/>
              <a:defRPr sz="1100">
                <a:solidFill>
                  <a:srgbClr val="FFFFFF"/>
                </a:solidFill>
                <a:latin typeface="Sniglet"/>
                <a:ea typeface="Sniglet"/>
                <a:cs typeface="Sniglet"/>
                <a:sym typeface="Sniglet"/>
              </a:defRPr>
            </a:lvl8pPr>
            <a:lvl9pPr lvl="8" algn="r">
              <a:buNone/>
              <a:defRPr sz="1100">
                <a:solidFill>
                  <a:srgbClr val="FFFFFF"/>
                </a:solidFill>
                <a:latin typeface="Sniglet"/>
                <a:ea typeface="Sniglet"/>
                <a:cs typeface="Sniglet"/>
                <a:sym typeface="Snigle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9" r:id="rId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12"/>
          <p:cNvSpPr txBox="1">
            <a:spLocks noGrp="1"/>
          </p:cNvSpPr>
          <p:nvPr>
            <p:ph type="ctrTitle"/>
          </p:nvPr>
        </p:nvSpPr>
        <p:spPr>
          <a:xfrm>
            <a:off x="1089891" y="1139770"/>
            <a:ext cx="72263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400" dirty="0"/>
              <a:t>Unit 2: Essentials of Assessment</a:t>
            </a:r>
            <a:endParaRPr sz="4400" dirty="0"/>
          </a:p>
        </p:txBody>
      </p:sp>
      <p:sp>
        <p:nvSpPr>
          <p:cNvPr id="2" name="TextBox 1">
            <a:extLst>
              <a:ext uri="{FF2B5EF4-FFF2-40B4-BE49-F238E27FC236}">
                <a16:creationId xmlns:a16="http://schemas.microsoft.com/office/drawing/2014/main" id="{E9190CC0-FA70-7544-B475-48FD7E4EB1F0}"/>
              </a:ext>
            </a:extLst>
          </p:cNvPr>
          <p:cNvSpPr txBox="1"/>
          <p:nvPr/>
        </p:nvSpPr>
        <p:spPr>
          <a:xfrm>
            <a:off x="1799936" y="3186545"/>
            <a:ext cx="5943600" cy="769441"/>
          </a:xfrm>
          <a:prstGeom prst="rect">
            <a:avLst/>
          </a:prstGeom>
          <a:noFill/>
        </p:spPr>
        <p:txBody>
          <a:bodyPr wrap="square" rtlCol="0">
            <a:spAutoFit/>
          </a:bodyPr>
          <a:lstStyle/>
          <a:p>
            <a:r>
              <a:rPr lang="en-US" sz="1600" dirty="0">
                <a:solidFill>
                  <a:srgbClr val="C00000"/>
                </a:solidFill>
                <a:latin typeface="Bangla MN" pitchFamily="2" charset="0"/>
                <a:cs typeface="Bangla MN" pitchFamily="2" charset="0"/>
              </a:rPr>
              <a:t>Dr. Reni Francis</a:t>
            </a:r>
          </a:p>
          <a:p>
            <a:r>
              <a:rPr lang="en-US" dirty="0">
                <a:solidFill>
                  <a:srgbClr val="C00000"/>
                </a:solidFill>
                <a:latin typeface="Bangla MN" pitchFamily="2" charset="0"/>
                <a:cs typeface="Bangla MN" pitchFamily="2" charset="0"/>
              </a:rPr>
              <a:t>Principal, </a:t>
            </a:r>
          </a:p>
          <a:p>
            <a:r>
              <a:rPr lang="en-US" dirty="0">
                <a:solidFill>
                  <a:srgbClr val="C00000"/>
                </a:solidFill>
                <a:latin typeface="Bangla MN" pitchFamily="2" charset="0"/>
                <a:cs typeface="Bangla MN" pitchFamily="2" charset="0"/>
              </a:rPr>
              <a:t>MES’s Pillai College of Education and Research, Chembur</a:t>
            </a:r>
          </a:p>
        </p:txBody>
      </p:sp>
      <p:pic>
        <p:nvPicPr>
          <p:cNvPr id="3" name="Picture 2">
            <a:extLst>
              <a:ext uri="{FF2B5EF4-FFF2-40B4-BE49-F238E27FC236}">
                <a16:creationId xmlns:a16="http://schemas.microsoft.com/office/drawing/2014/main" id="{12A2B2B2-CE71-C74F-A5F0-CD596EAA80A2}"/>
              </a:ext>
            </a:extLst>
          </p:cNvPr>
          <p:cNvPicPr>
            <a:picLocks noChangeAspect="1"/>
          </p:cNvPicPr>
          <p:nvPr/>
        </p:nvPicPr>
        <p:blipFill>
          <a:blip r:embed="rId3"/>
          <a:stretch>
            <a:fillRect/>
          </a:stretch>
        </p:blipFill>
        <p:spPr>
          <a:xfrm>
            <a:off x="0" y="0"/>
            <a:ext cx="952500" cy="4699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9104-6EB2-B14F-92F3-CC02594C8E4F}"/>
              </a:ext>
            </a:extLst>
          </p:cNvPr>
          <p:cNvSpPr>
            <a:spLocks noGrp="1"/>
          </p:cNvSpPr>
          <p:nvPr>
            <p:ph type="title"/>
          </p:nvPr>
        </p:nvSpPr>
        <p:spPr>
          <a:xfrm>
            <a:off x="1049500" y="687126"/>
            <a:ext cx="7020900" cy="750300"/>
          </a:xfrm>
        </p:spPr>
        <p:txBody>
          <a:bodyPr/>
          <a:lstStyle/>
          <a:p>
            <a:r>
              <a:rPr lang="en-IN" dirty="0"/>
              <a:t>Cognitive Process Dimension</a:t>
            </a:r>
            <a:endParaRPr lang="en-US" dirty="0"/>
          </a:p>
        </p:txBody>
      </p:sp>
      <p:sp>
        <p:nvSpPr>
          <p:cNvPr id="3" name="Text Placeholder 2">
            <a:extLst>
              <a:ext uri="{FF2B5EF4-FFF2-40B4-BE49-F238E27FC236}">
                <a16:creationId xmlns:a16="http://schemas.microsoft.com/office/drawing/2014/main" id="{562A0322-38E2-C449-A87A-EB327FC0CF44}"/>
              </a:ext>
            </a:extLst>
          </p:cNvPr>
          <p:cNvSpPr>
            <a:spLocks noGrp="1"/>
          </p:cNvSpPr>
          <p:nvPr>
            <p:ph type="body" idx="1"/>
          </p:nvPr>
        </p:nvSpPr>
        <p:spPr/>
        <p:txBody>
          <a:bodyPr/>
          <a:lstStyle/>
          <a:p>
            <a:r>
              <a:rPr lang="en-IN" b="1" dirty="0"/>
              <a:t>Applying</a:t>
            </a:r>
            <a:r>
              <a:rPr lang="en-IN" dirty="0"/>
              <a:t> refers to using a learned procedure either in a familiar or new situation; </a:t>
            </a:r>
          </a:p>
          <a:p>
            <a:r>
              <a:rPr lang="en-IN" b="1" dirty="0"/>
              <a:t>Analysis</a:t>
            </a:r>
            <a:r>
              <a:rPr lang="en-IN" dirty="0"/>
              <a:t> consists of breaking knowledge down into parts and thinking about how the parts relate to its overall structure. Students analyse by differentiating, organizing and attributing. </a:t>
            </a:r>
            <a:endParaRPr lang="en-US" sz="2000" dirty="0"/>
          </a:p>
        </p:txBody>
      </p:sp>
      <p:sp>
        <p:nvSpPr>
          <p:cNvPr id="4" name="Slide Number Placeholder 3">
            <a:extLst>
              <a:ext uri="{FF2B5EF4-FFF2-40B4-BE49-F238E27FC236}">
                <a16:creationId xmlns:a16="http://schemas.microsoft.com/office/drawing/2014/main" id="{0F5D3221-52EB-194D-987D-9B9725570F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pic>
        <p:nvPicPr>
          <p:cNvPr id="5" name="Picture 4">
            <a:extLst>
              <a:ext uri="{FF2B5EF4-FFF2-40B4-BE49-F238E27FC236}">
                <a16:creationId xmlns:a16="http://schemas.microsoft.com/office/drawing/2014/main" id="{79720F68-0111-3C41-8E90-C2B14D33A479}"/>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757321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9104-6EB2-B14F-92F3-CC02594C8E4F}"/>
              </a:ext>
            </a:extLst>
          </p:cNvPr>
          <p:cNvSpPr>
            <a:spLocks noGrp="1"/>
          </p:cNvSpPr>
          <p:nvPr>
            <p:ph type="title"/>
          </p:nvPr>
        </p:nvSpPr>
        <p:spPr>
          <a:xfrm>
            <a:off x="1049500" y="687126"/>
            <a:ext cx="7020900" cy="750300"/>
          </a:xfrm>
        </p:spPr>
        <p:txBody>
          <a:bodyPr/>
          <a:lstStyle/>
          <a:p>
            <a:r>
              <a:rPr lang="en-IN" dirty="0"/>
              <a:t>Cognitive Process Dimension</a:t>
            </a:r>
            <a:endParaRPr lang="en-US" dirty="0"/>
          </a:p>
        </p:txBody>
      </p:sp>
      <p:sp>
        <p:nvSpPr>
          <p:cNvPr id="3" name="Text Placeholder 2">
            <a:extLst>
              <a:ext uri="{FF2B5EF4-FFF2-40B4-BE49-F238E27FC236}">
                <a16:creationId xmlns:a16="http://schemas.microsoft.com/office/drawing/2014/main" id="{562A0322-38E2-C449-A87A-EB327FC0CF44}"/>
              </a:ext>
            </a:extLst>
          </p:cNvPr>
          <p:cNvSpPr>
            <a:spLocks noGrp="1"/>
          </p:cNvSpPr>
          <p:nvPr>
            <p:ph type="body" idx="1"/>
          </p:nvPr>
        </p:nvSpPr>
        <p:spPr/>
        <p:txBody>
          <a:bodyPr/>
          <a:lstStyle/>
          <a:p>
            <a:r>
              <a:rPr lang="en-IN" b="1" dirty="0"/>
              <a:t>Evaluation</a:t>
            </a:r>
            <a:r>
              <a:rPr lang="en-IN" dirty="0"/>
              <a:t> includes checking and critiquing;</a:t>
            </a:r>
          </a:p>
          <a:p>
            <a:r>
              <a:rPr lang="en-IN" b="1" dirty="0"/>
              <a:t>Creating</a:t>
            </a:r>
            <a:r>
              <a:rPr lang="en-IN" dirty="0"/>
              <a:t> , not included in the earlier taxonomy, is the highest component of the new version. This skills involves putting things together to make something new. To accomplish the creating tasks, learners generate, plan, and produce. </a:t>
            </a:r>
            <a:endParaRPr lang="en-US" sz="2000" dirty="0"/>
          </a:p>
        </p:txBody>
      </p:sp>
      <p:sp>
        <p:nvSpPr>
          <p:cNvPr id="4" name="Slide Number Placeholder 3">
            <a:extLst>
              <a:ext uri="{FF2B5EF4-FFF2-40B4-BE49-F238E27FC236}">
                <a16:creationId xmlns:a16="http://schemas.microsoft.com/office/drawing/2014/main" id="{0F5D3221-52EB-194D-987D-9B9725570F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pic>
        <p:nvPicPr>
          <p:cNvPr id="5" name="Picture 4">
            <a:extLst>
              <a:ext uri="{FF2B5EF4-FFF2-40B4-BE49-F238E27FC236}">
                <a16:creationId xmlns:a16="http://schemas.microsoft.com/office/drawing/2014/main" id="{9D26D5FA-DC56-0A49-81C7-15B88458BDD4}"/>
              </a:ext>
            </a:extLst>
          </p:cNvPr>
          <p:cNvPicPr>
            <a:picLocks noChangeAspect="1"/>
          </p:cNvPicPr>
          <p:nvPr/>
        </p:nvPicPr>
        <p:blipFill>
          <a:blip r:embed="rId2"/>
          <a:stretch>
            <a:fillRect/>
          </a:stretch>
        </p:blipFill>
        <p:spPr>
          <a:xfrm>
            <a:off x="0" y="101600"/>
            <a:ext cx="952500" cy="469900"/>
          </a:xfrm>
          <a:prstGeom prst="rect">
            <a:avLst/>
          </a:prstGeom>
        </p:spPr>
      </p:pic>
    </p:spTree>
    <p:extLst>
      <p:ext uri="{BB962C8B-B14F-4D97-AF65-F5344CB8AC3E}">
        <p14:creationId xmlns:p14="http://schemas.microsoft.com/office/powerpoint/2010/main" val="3080585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E1E98-FBFC-064B-A597-D415CE048DA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pic>
        <p:nvPicPr>
          <p:cNvPr id="5" name="Picture 4">
            <a:extLst>
              <a:ext uri="{FF2B5EF4-FFF2-40B4-BE49-F238E27FC236}">
                <a16:creationId xmlns:a16="http://schemas.microsoft.com/office/drawing/2014/main" id="{9B38FBF4-4CCC-9C48-ADFB-0D6E595AC097}"/>
              </a:ext>
            </a:extLst>
          </p:cNvPr>
          <p:cNvPicPr>
            <a:picLocks noChangeAspect="1"/>
          </p:cNvPicPr>
          <p:nvPr/>
        </p:nvPicPr>
        <p:blipFill>
          <a:blip r:embed="rId2"/>
          <a:stretch>
            <a:fillRect/>
          </a:stretch>
        </p:blipFill>
        <p:spPr>
          <a:xfrm>
            <a:off x="0" y="0"/>
            <a:ext cx="9144000" cy="5143350"/>
          </a:xfrm>
          <a:prstGeom prst="rect">
            <a:avLst/>
          </a:prstGeom>
        </p:spPr>
      </p:pic>
      <p:pic>
        <p:nvPicPr>
          <p:cNvPr id="2" name="Picture 1">
            <a:extLst>
              <a:ext uri="{FF2B5EF4-FFF2-40B4-BE49-F238E27FC236}">
                <a16:creationId xmlns:a16="http://schemas.microsoft.com/office/drawing/2014/main" id="{D0633EEE-AE4A-3046-B6C9-4347858A828C}"/>
              </a:ext>
            </a:extLst>
          </p:cNvPr>
          <p:cNvPicPr>
            <a:picLocks noChangeAspect="1"/>
          </p:cNvPicPr>
          <p:nvPr/>
        </p:nvPicPr>
        <p:blipFill>
          <a:blip r:embed="rId3"/>
          <a:stretch>
            <a:fillRect/>
          </a:stretch>
        </p:blipFill>
        <p:spPr>
          <a:xfrm>
            <a:off x="0" y="0"/>
            <a:ext cx="952500" cy="469900"/>
          </a:xfrm>
          <a:prstGeom prst="rect">
            <a:avLst/>
          </a:prstGeom>
        </p:spPr>
      </p:pic>
    </p:spTree>
    <p:extLst>
      <p:ext uri="{BB962C8B-B14F-4D97-AF65-F5344CB8AC3E}">
        <p14:creationId xmlns:p14="http://schemas.microsoft.com/office/powerpoint/2010/main" val="3867199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DD552-C0F7-1A46-84E8-DD5626738520}"/>
              </a:ext>
            </a:extLst>
          </p:cNvPr>
          <p:cNvSpPr>
            <a:spLocks noGrp="1"/>
          </p:cNvSpPr>
          <p:nvPr>
            <p:ph type="title"/>
          </p:nvPr>
        </p:nvSpPr>
        <p:spPr/>
        <p:txBody>
          <a:bodyPr/>
          <a:lstStyle/>
          <a:p>
            <a:r>
              <a:rPr lang="en-IN" dirty="0"/>
              <a:t>REMEMBERING (KNOWLEDGE)</a:t>
            </a:r>
            <a:endParaRPr lang="en-US" dirty="0"/>
          </a:p>
        </p:txBody>
      </p:sp>
      <p:sp>
        <p:nvSpPr>
          <p:cNvPr id="3" name="Text Placeholder 2">
            <a:extLst>
              <a:ext uri="{FF2B5EF4-FFF2-40B4-BE49-F238E27FC236}">
                <a16:creationId xmlns:a16="http://schemas.microsoft.com/office/drawing/2014/main" id="{597DAF42-D6B0-B648-8EA4-3E3B1AB4DF57}"/>
              </a:ext>
            </a:extLst>
          </p:cNvPr>
          <p:cNvSpPr>
            <a:spLocks noGrp="1"/>
          </p:cNvSpPr>
          <p:nvPr>
            <p:ph type="body" idx="1"/>
          </p:nvPr>
        </p:nvSpPr>
        <p:spPr/>
        <p:txBody>
          <a:bodyPr/>
          <a:lstStyle/>
          <a:p>
            <a:r>
              <a:rPr lang="en-IN" sz="2000" dirty="0"/>
              <a:t>Remembering (Shallow processing: drawing out factual answers, testing recall and recognition) The learner is able to recall, restate and remember information</a:t>
            </a:r>
          </a:p>
          <a:p>
            <a:r>
              <a:rPr lang="en-IN" sz="2000" dirty="0"/>
              <a:t>Key words for Remembering • Recognizing • Retrieving • Choosing • Describing • Defining • Identifying • Labelling • Listing • Locating • Finding • Naming • Stating • Selecting</a:t>
            </a:r>
          </a:p>
          <a:p>
            <a:pPr marL="76200" indent="0">
              <a:buNone/>
            </a:pPr>
            <a:endParaRPr lang="en-US" dirty="0"/>
          </a:p>
        </p:txBody>
      </p:sp>
      <p:sp>
        <p:nvSpPr>
          <p:cNvPr id="4" name="Slide Number Placeholder 3">
            <a:extLst>
              <a:ext uri="{FF2B5EF4-FFF2-40B4-BE49-F238E27FC236}">
                <a16:creationId xmlns:a16="http://schemas.microsoft.com/office/drawing/2014/main" id="{033A4132-9463-654C-88E7-9F7C5F6633A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pic>
        <p:nvPicPr>
          <p:cNvPr id="5" name="Picture 4">
            <a:extLst>
              <a:ext uri="{FF2B5EF4-FFF2-40B4-BE49-F238E27FC236}">
                <a16:creationId xmlns:a16="http://schemas.microsoft.com/office/drawing/2014/main" id="{9F73A0E6-108F-B145-B3CE-E6C4F459563D}"/>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2991212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89805-81B9-8145-8FF6-3889D7D3193C}"/>
              </a:ext>
            </a:extLst>
          </p:cNvPr>
          <p:cNvSpPr>
            <a:spLocks noGrp="1"/>
          </p:cNvSpPr>
          <p:nvPr>
            <p:ph type="title"/>
          </p:nvPr>
        </p:nvSpPr>
        <p:spPr/>
        <p:txBody>
          <a:bodyPr/>
          <a:lstStyle/>
          <a:p>
            <a:r>
              <a:rPr lang="en-IN" dirty="0"/>
              <a:t>Sample Questions for Remembering</a:t>
            </a:r>
            <a:endParaRPr lang="en-US" dirty="0"/>
          </a:p>
        </p:txBody>
      </p:sp>
      <p:sp>
        <p:nvSpPr>
          <p:cNvPr id="3" name="Text Placeholder 2">
            <a:extLst>
              <a:ext uri="{FF2B5EF4-FFF2-40B4-BE49-F238E27FC236}">
                <a16:creationId xmlns:a16="http://schemas.microsoft.com/office/drawing/2014/main" id="{C156DC29-44D8-084A-AC31-592BD30FC33F}"/>
              </a:ext>
            </a:extLst>
          </p:cNvPr>
          <p:cNvSpPr>
            <a:spLocks noGrp="1"/>
          </p:cNvSpPr>
          <p:nvPr>
            <p:ph type="body" idx="1"/>
          </p:nvPr>
        </p:nvSpPr>
        <p:spPr/>
        <p:txBody>
          <a:bodyPr/>
          <a:lstStyle/>
          <a:p>
            <a:pPr marL="76200" indent="0">
              <a:buNone/>
            </a:pPr>
            <a:r>
              <a:rPr lang="en-IN" sz="2000" dirty="0"/>
              <a:t>• What is _________? • Where is ________? • How did __happen? • Why did ________? • How would you show____? • Who were the main___? • Which one______? • Who was _____? • How is _________? • When did ___ happen? • How would you explain ________? • How would you describe_____? • Can you recall______? • Can you select______? • Can you list three ____?</a:t>
            </a:r>
          </a:p>
        </p:txBody>
      </p:sp>
      <p:sp>
        <p:nvSpPr>
          <p:cNvPr id="4" name="Slide Number Placeholder 3">
            <a:extLst>
              <a:ext uri="{FF2B5EF4-FFF2-40B4-BE49-F238E27FC236}">
                <a16:creationId xmlns:a16="http://schemas.microsoft.com/office/drawing/2014/main" id="{9EF3B439-DF46-7C4B-99EE-884743F2BA3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pic>
        <p:nvPicPr>
          <p:cNvPr id="5" name="Picture 4">
            <a:extLst>
              <a:ext uri="{FF2B5EF4-FFF2-40B4-BE49-F238E27FC236}">
                <a16:creationId xmlns:a16="http://schemas.microsoft.com/office/drawing/2014/main" id="{30AB8218-5B67-1043-9D0E-4A7DFF58561A}"/>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11302404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B8145-D23F-3140-86AE-54C62D40DCF9}"/>
              </a:ext>
            </a:extLst>
          </p:cNvPr>
          <p:cNvSpPr>
            <a:spLocks noGrp="1"/>
          </p:cNvSpPr>
          <p:nvPr>
            <p:ph type="title"/>
          </p:nvPr>
        </p:nvSpPr>
        <p:spPr/>
        <p:txBody>
          <a:bodyPr/>
          <a:lstStyle/>
          <a:p>
            <a:r>
              <a:rPr lang="en-IN" dirty="0"/>
              <a:t>Sample Questions for Remembering</a:t>
            </a:r>
            <a:endParaRPr lang="en-US" dirty="0"/>
          </a:p>
        </p:txBody>
      </p:sp>
      <p:sp>
        <p:nvSpPr>
          <p:cNvPr id="3" name="Text Placeholder 2">
            <a:extLst>
              <a:ext uri="{FF2B5EF4-FFF2-40B4-BE49-F238E27FC236}">
                <a16:creationId xmlns:a16="http://schemas.microsoft.com/office/drawing/2014/main" id="{895C881C-0F7C-1644-9835-A825BADB6F2A}"/>
              </a:ext>
            </a:extLst>
          </p:cNvPr>
          <p:cNvSpPr>
            <a:spLocks noGrp="1"/>
          </p:cNvSpPr>
          <p:nvPr>
            <p:ph type="body" idx="1"/>
          </p:nvPr>
        </p:nvSpPr>
        <p:spPr/>
        <p:txBody>
          <a:bodyPr/>
          <a:lstStyle/>
          <a:p>
            <a:r>
              <a:rPr lang="en-IN" dirty="0"/>
              <a:t>Questions starting with what, where, when, why and how whose answers could be retrieved, recognized and recall from the text or on the lines of the text read fall under remembering.</a:t>
            </a:r>
          </a:p>
          <a:p>
            <a:endParaRPr lang="en-US" dirty="0"/>
          </a:p>
        </p:txBody>
      </p:sp>
      <p:sp>
        <p:nvSpPr>
          <p:cNvPr id="4" name="Slide Number Placeholder 3">
            <a:extLst>
              <a:ext uri="{FF2B5EF4-FFF2-40B4-BE49-F238E27FC236}">
                <a16:creationId xmlns:a16="http://schemas.microsoft.com/office/drawing/2014/main" id="{C098D14E-8A52-1E40-BC9A-9C0328B61B6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pic>
        <p:nvPicPr>
          <p:cNvPr id="5" name="Picture 4">
            <a:extLst>
              <a:ext uri="{FF2B5EF4-FFF2-40B4-BE49-F238E27FC236}">
                <a16:creationId xmlns:a16="http://schemas.microsoft.com/office/drawing/2014/main" id="{B0287AB4-27DA-2947-A2BA-A182F3FE2BC3}"/>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179488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06893-0F8A-8A4D-8A96-17D43444E60D}"/>
              </a:ext>
            </a:extLst>
          </p:cNvPr>
          <p:cNvSpPr>
            <a:spLocks noGrp="1"/>
          </p:cNvSpPr>
          <p:nvPr>
            <p:ph type="title"/>
          </p:nvPr>
        </p:nvSpPr>
        <p:spPr>
          <a:xfrm>
            <a:off x="1049500" y="542175"/>
            <a:ext cx="7020900" cy="750300"/>
          </a:xfrm>
        </p:spPr>
        <p:txBody>
          <a:bodyPr/>
          <a:lstStyle/>
          <a:p>
            <a:r>
              <a:rPr lang="en-IN" dirty="0"/>
              <a:t>UNDERSTANDING (Comprehension)</a:t>
            </a:r>
            <a:endParaRPr lang="en-US" dirty="0"/>
          </a:p>
        </p:txBody>
      </p:sp>
      <p:sp>
        <p:nvSpPr>
          <p:cNvPr id="3" name="Text Placeholder 2">
            <a:extLst>
              <a:ext uri="{FF2B5EF4-FFF2-40B4-BE49-F238E27FC236}">
                <a16:creationId xmlns:a16="http://schemas.microsoft.com/office/drawing/2014/main" id="{AEC2B220-501E-A444-89A3-28AC916BD857}"/>
              </a:ext>
            </a:extLst>
          </p:cNvPr>
          <p:cNvSpPr>
            <a:spLocks noGrp="1"/>
          </p:cNvSpPr>
          <p:nvPr>
            <p:ph type="body" idx="1"/>
          </p:nvPr>
        </p:nvSpPr>
        <p:spPr>
          <a:xfrm>
            <a:off x="1049500" y="1170726"/>
            <a:ext cx="7020900" cy="2706900"/>
          </a:xfrm>
        </p:spPr>
        <p:txBody>
          <a:bodyPr/>
          <a:lstStyle/>
          <a:p>
            <a:r>
              <a:rPr lang="en-IN" sz="2000" dirty="0"/>
              <a:t>Understanding (translating, interpreting and extrapolating) The learner grasps the meaning of information by interpreting and extrapolating what has been learned</a:t>
            </a:r>
          </a:p>
          <a:p>
            <a:r>
              <a:rPr lang="en-IN" sz="2000" dirty="0"/>
              <a:t>Key words for Understanding • Comparing • Contrasting • Demonstrating • Interpreting • Explaining • Extending • Illustrating • Giving example • Restating • Inferring • Outlining • Relating • Rephrasing • Translating • Summarizing • Classifying • Paraphrasing • Rewriting</a:t>
            </a:r>
          </a:p>
        </p:txBody>
      </p:sp>
      <p:sp>
        <p:nvSpPr>
          <p:cNvPr id="4" name="Slide Number Placeholder 3">
            <a:extLst>
              <a:ext uri="{FF2B5EF4-FFF2-40B4-BE49-F238E27FC236}">
                <a16:creationId xmlns:a16="http://schemas.microsoft.com/office/drawing/2014/main" id="{358072DE-5947-FC43-A26C-54F53813A28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pic>
        <p:nvPicPr>
          <p:cNvPr id="5" name="Picture 4">
            <a:extLst>
              <a:ext uri="{FF2B5EF4-FFF2-40B4-BE49-F238E27FC236}">
                <a16:creationId xmlns:a16="http://schemas.microsoft.com/office/drawing/2014/main" id="{BCA09FF8-4761-8C42-9FE6-CAC627A16608}"/>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4133754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9AC81-FB70-0248-AAB0-7BD2125574BA}"/>
              </a:ext>
            </a:extLst>
          </p:cNvPr>
          <p:cNvSpPr>
            <a:spLocks noGrp="1"/>
          </p:cNvSpPr>
          <p:nvPr>
            <p:ph type="title"/>
          </p:nvPr>
        </p:nvSpPr>
        <p:spPr/>
        <p:txBody>
          <a:bodyPr/>
          <a:lstStyle/>
          <a:p>
            <a:r>
              <a:rPr lang="en-IN" dirty="0"/>
              <a:t>Sample Questions for Understanding</a:t>
            </a:r>
            <a:endParaRPr lang="en-US" dirty="0"/>
          </a:p>
        </p:txBody>
      </p:sp>
      <p:sp>
        <p:nvSpPr>
          <p:cNvPr id="3" name="Text Placeholder 2">
            <a:extLst>
              <a:ext uri="{FF2B5EF4-FFF2-40B4-BE49-F238E27FC236}">
                <a16:creationId xmlns:a16="http://schemas.microsoft.com/office/drawing/2014/main" id="{B41C41D1-606B-8445-B25A-E753D4E6B061}"/>
              </a:ext>
            </a:extLst>
          </p:cNvPr>
          <p:cNvSpPr>
            <a:spLocks noGrp="1"/>
          </p:cNvSpPr>
          <p:nvPr>
            <p:ph type="body" idx="1"/>
          </p:nvPr>
        </p:nvSpPr>
        <p:spPr/>
        <p:txBody>
          <a:bodyPr/>
          <a:lstStyle/>
          <a:p>
            <a:r>
              <a:rPr lang="en-IN" dirty="0"/>
              <a:t>Which are facts? Opinions? • What does this means…..? • Is this the same as…? • Giving an example • Select the best definition. • Condense this paragraph…. • What would happen if…? • What part doesn’t fit? • How would compare? Contrast? • What is the main idea of…? • How would you summarized…?</a:t>
            </a:r>
          </a:p>
          <a:p>
            <a:endParaRPr lang="en-US" dirty="0"/>
          </a:p>
        </p:txBody>
      </p:sp>
      <p:sp>
        <p:nvSpPr>
          <p:cNvPr id="4" name="Slide Number Placeholder 3">
            <a:extLst>
              <a:ext uri="{FF2B5EF4-FFF2-40B4-BE49-F238E27FC236}">
                <a16:creationId xmlns:a16="http://schemas.microsoft.com/office/drawing/2014/main" id="{84CDFC7C-521A-3943-859C-FBEA452E56A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pic>
        <p:nvPicPr>
          <p:cNvPr id="5" name="Picture 4">
            <a:extLst>
              <a:ext uri="{FF2B5EF4-FFF2-40B4-BE49-F238E27FC236}">
                <a16:creationId xmlns:a16="http://schemas.microsoft.com/office/drawing/2014/main" id="{D1EBA8BD-649E-3C44-BD09-99F13DB69BE1}"/>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2425032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E673F-0623-8D48-9E29-D2626E632E49}"/>
              </a:ext>
            </a:extLst>
          </p:cNvPr>
          <p:cNvSpPr>
            <a:spLocks noGrp="1"/>
          </p:cNvSpPr>
          <p:nvPr>
            <p:ph type="title"/>
          </p:nvPr>
        </p:nvSpPr>
        <p:spPr/>
        <p:txBody>
          <a:bodyPr/>
          <a:lstStyle/>
          <a:p>
            <a:r>
              <a:rPr lang="en-IN" dirty="0"/>
              <a:t>Sample Questions for Understanding</a:t>
            </a:r>
            <a:endParaRPr lang="en-US" dirty="0"/>
          </a:p>
        </p:txBody>
      </p:sp>
      <p:sp>
        <p:nvSpPr>
          <p:cNvPr id="3" name="Text Placeholder 2">
            <a:extLst>
              <a:ext uri="{FF2B5EF4-FFF2-40B4-BE49-F238E27FC236}">
                <a16:creationId xmlns:a16="http://schemas.microsoft.com/office/drawing/2014/main" id="{3C684CC1-1A19-6C4F-BF2E-CA0CAD32AB2A}"/>
              </a:ext>
            </a:extLst>
          </p:cNvPr>
          <p:cNvSpPr>
            <a:spLocks noGrp="1"/>
          </p:cNvSpPr>
          <p:nvPr>
            <p:ph type="body" idx="1"/>
          </p:nvPr>
        </p:nvSpPr>
        <p:spPr/>
        <p:txBody>
          <a:bodyPr/>
          <a:lstStyle/>
          <a:p>
            <a:r>
              <a:rPr lang="en-IN" dirty="0"/>
              <a:t>Questions with what, where, why and how whose answers could be taken between the lines of the text through organizing, comparing, translating, interpreting, extrapolating, classifying, summarizing and stating main ideas fall under understanding</a:t>
            </a:r>
          </a:p>
          <a:p>
            <a:endParaRPr lang="en-US" dirty="0"/>
          </a:p>
        </p:txBody>
      </p:sp>
      <p:sp>
        <p:nvSpPr>
          <p:cNvPr id="4" name="Slide Number Placeholder 3">
            <a:extLst>
              <a:ext uri="{FF2B5EF4-FFF2-40B4-BE49-F238E27FC236}">
                <a16:creationId xmlns:a16="http://schemas.microsoft.com/office/drawing/2014/main" id="{2F0A8201-C5F5-2045-ACBB-2EB3058880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pic>
        <p:nvPicPr>
          <p:cNvPr id="5" name="Picture 4">
            <a:extLst>
              <a:ext uri="{FF2B5EF4-FFF2-40B4-BE49-F238E27FC236}">
                <a16:creationId xmlns:a16="http://schemas.microsoft.com/office/drawing/2014/main" id="{E769B6AF-F49F-7646-968F-D352E7B687F8}"/>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4287124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CA1C5-8970-B742-BF42-50A9B50AEB07}"/>
              </a:ext>
            </a:extLst>
          </p:cNvPr>
          <p:cNvSpPr>
            <a:spLocks noGrp="1"/>
          </p:cNvSpPr>
          <p:nvPr>
            <p:ph type="title"/>
          </p:nvPr>
        </p:nvSpPr>
        <p:spPr/>
        <p:txBody>
          <a:bodyPr/>
          <a:lstStyle/>
          <a:p>
            <a:r>
              <a:rPr lang="en-US" dirty="0"/>
              <a:t>Applying</a:t>
            </a:r>
          </a:p>
        </p:txBody>
      </p:sp>
      <p:sp>
        <p:nvSpPr>
          <p:cNvPr id="3" name="Text Placeholder 2">
            <a:extLst>
              <a:ext uri="{FF2B5EF4-FFF2-40B4-BE49-F238E27FC236}">
                <a16:creationId xmlns:a16="http://schemas.microsoft.com/office/drawing/2014/main" id="{E5972FAD-52DF-8749-BC6A-00B1B308530C}"/>
              </a:ext>
            </a:extLst>
          </p:cNvPr>
          <p:cNvSpPr>
            <a:spLocks noGrp="1"/>
          </p:cNvSpPr>
          <p:nvPr>
            <p:ph type="body" idx="1"/>
          </p:nvPr>
        </p:nvSpPr>
        <p:spPr/>
        <p:txBody>
          <a:bodyPr/>
          <a:lstStyle/>
          <a:p>
            <a:r>
              <a:rPr lang="en-IN" sz="2000" dirty="0"/>
              <a:t>APPLYING (Knowing when to apply, why to apply and recognizing patterns of transfer to situation that are new, unfamiliar or have a new slant for students) The learner make use of the acquired knowledge, facts, techniques and rules in a different way.</a:t>
            </a:r>
          </a:p>
          <a:p>
            <a:r>
              <a:rPr lang="en-IN" sz="2000" dirty="0"/>
              <a:t>Key Words for Applying • Applying • Solving • Using • Constructing • Experimenting with • Developing • Carrying • Computing • Implementing • Modifying • Utilizing</a:t>
            </a:r>
          </a:p>
          <a:p>
            <a:endParaRPr lang="en-US" dirty="0"/>
          </a:p>
        </p:txBody>
      </p:sp>
      <p:sp>
        <p:nvSpPr>
          <p:cNvPr id="4" name="Slide Number Placeholder 3">
            <a:extLst>
              <a:ext uri="{FF2B5EF4-FFF2-40B4-BE49-F238E27FC236}">
                <a16:creationId xmlns:a16="http://schemas.microsoft.com/office/drawing/2014/main" id="{ACA47113-7275-AB40-BABE-796EFEFF1C5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pic>
        <p:nvPicPr>
          <p:cNvPr id="5" name="Picture 4">
            <a:extLst>
              <a:ext uri="{FF2B5EF4-FFF2-40B4-BE49-F238E27FC236}">
                <a16:creationId xmlns:a16="http://schemas.microsoft.com/office/drawing/2014/main" id="{90F5F96E-82FB-EF4E-9253-8CD72EE6DA7D}"/>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428985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2370FE-259D-D94D-8476-42CBAF043A5A}"/>
              </a:ext>
            </a:extLst>
          </p:cNvPr>
          <p:cNvSpPr>
            <a:spLocks noGrp="1"/>
          </p:cNvSpPr>
          <p:nvPr>
            <p:ph type="ctrTitle"/>
          </p:nvPr>
        </p:nvSpPr>
        <p:spPr>
          <a:xfrm>
            <a:off x="1092200" y="1483825"/>
            <a:ext cx="6959600" cy="1159800"/>
          </a:xfrm>
        </p:spPr>
        <p:txBody>
          <a:bodyPr/>
          <a:lstStyle/>
          <a:p>
            <a:r>
              <a:rPr lang="en-US" sz="3200" dirty="0"/>
              <a:t>2 C) Assessment Of Cognitive Domains Of Learning </a:t>
            </a:r>
            <a:endParaRPr lang="en-US" sz="4000" dirty="0"/>
          </a:p>
        </p:txBody>
      </p:sp>
      <p:sp>
        <p:nvSpPr>
          <p:cNvPr id="4" name="Slide Number Placeholder 3">
            <a:extLst>
              <a:ext uri="{FF2B5EF4-FFF2-40B4-BE49-F238E27FC236}">
                <a16:creationId xmlns:a16="http://schemas.microsoft.com/office/drawing/2014/main" id="{FDF3A38B-5446-B248-80E5-AE63BA49E29D}"/>
              </a:ext>
            </a:extLst>
          </p:cNvPr>
          <p:cNvSpPr>
            <a:spLocks noGrp="1"/>
          </p:cNvSpPr>
          <p:nvPr>
            <p:ph type="sldNum" idx="4294967295"/>
          </p:nvPr>
        </p:nvSpPr>
        <p:spPr>
          <a:xfrm>
            <a:off x="8594725" y="4840288"/>
            <a:ext cx="549275" cy="303212"/>
          </a:xfrm>
        </p:spPr>
        <p:txBody>
          <a:bodyPr/>
          <a:lstStyle/>
          <a:p>
            <a:pPr marL="0" lvl="0" indent="0" algn="r" rtl="0">
              <a:spcBef>
                <a:spcPts val="0"/>
              </a:spcBef>
              <a:spcAft>
                <a:spcPts val="0"/>
              </a:spcAft>
              <a:buNone/>
            </a:pPr>
            <a:fld id="{00000000-1234-1234-1234-123412341234}" type="slidenum">
              <a:rPr lang="en" smtClean="0"/>
              <a:t>2</a:t>
            </a:fld>
            <a:endParaRPr lang="en"/>
          </a:p>
        </p:txBody>
      </p:sp>
      <p:pic>
        <p:nvPicPr>
          <p:cNvPr id="2" name="Picture 1">
            <a:extLst>
              <a:ext uri="{FF2B5EF4-FFF2-40B4-BE49-F238E27FC236}">
                <a16:creationId xmlns:a16="http://schemas.microsoft.com/office/drawing/2014/main" id="{2734B33B-FF36-D642-869A-82DDFA89C30D}"/>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2826033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775C7-E5D1-ED46-A049-36BEC721FA99}"/>
              </a:ext>
            </a:extLst>
          </p:cNvPr>
          <p:cNvSpPr>
            <a:spLocks noGrp="1"/>
          </p:cNvSpPr>
          <p:nvPr>
            <p:ph type="title"/>
          </p:nvPr>
        </p:nvSpPr>
        <p:spPr/>
        <p:txBody>
          <a:bodyPr/>
          <a:lstStyle/>
          <a:p>
            <a:r>
              <a:rPr lang="en-IN" dirty="0"/>
              <a:t>Sample Questions for Applying</a:t>
            </a:r>
            <a:endParaRPr lang="en-US" dirty="0"/>
          </a:p>
        </p:txBody>
      </p:sp>
      <p:sp>
        <p:nvSpPr>
          <p:cNvPr id="3" name="Text Placeholder 2">
            <a:extLst>
              <a:ext uri="{FF2B5EF4-FFF2-40B4-BE49-F238E27FC236}">
                <a16:creationId xmlns:a16="http://schemas.microsoft.com/office/drawing/2014/main" id="{4A940ACC-7A2C-B44E-9E96-644822239336}"/>
              </a:ext>
            </a:extLst>
          </p:cNvPr>
          <p:cNvSpPr>
            <a:spLocks noGrp="1"/>
          </p:cNvSpPr>
          <p:nvPr>
            <p:ph type="body" idx="1"/>
          </p:nvPr>
        </p:nvSpPr>
        <p:spPr/>
        <p:txBody>
          <a:bodyPr/>
          <a:lstStyle/>
          <a:p>
            <a:r>
              <a:rPr lang="en-IN" sz="2000" dirty="0"/>
              <a:t>How would you organized _____ to show _______?  How would you show your understanding of _______? • What facts would you select to show what ________? • What elements would you change_______? • What other way would you plan to ________? • What questions would you ask in an interview with___? • How would you apply what you learned to develop___? • How would you solve ______using what you have learned?</a:t>
            </a:r>
          </a:p>
          <a:p>
            <a:endParaRPr lang="en-US" dirty="0"/>
          </a:p>
        </p:txBody>
      </p:sp>
      <p:sp>
        <p:nvSpPr>
          <p:cNvPr id="4" name="Slide Number Placeholder 3">
            <a:extLst>
              <a:ext uri="{FF2B5EF4-FFF2-40B4-BE49-F238E27FC236}">
                <a16:creationId xmlns:a16="http://schemas.microsoft.com/office/drawing/2014/main" id="{A67E5CEC-4FDB-F548-B816-2321129365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20</a:t>
            </a:fld>
            <a:endParaRPr lang="en"/>
          </a:p>
        </p:txBody>
      </p:sp>
      <p:pic>
        <p:nvPicPr>
          <p:cNvPr id="5" name="Picture 4">
            <a:extLst>
              <a:ext uri="{FF2B5EF4-FFF2-40B4-BE49-F238E27FC236}">
                <a16:creationId xmlns:a16="http://schemas.microsoft.com/office/drawing/2014/main" id="{CB3483DB-3494-1E42-B5D7-AF7343EFBD9C}"/>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3871944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113CA-6390-BA49-889C-4AFB462797D5}"/>
              </a:ext>
            </a:extLst>
          </p:cNvPr>
          <p:cNvSpPr>
            <a:spLocks noGrp="1"/>
          </p:cNvSpPr>
          <p:nvPr>
            <p:ph type="title"/>
          </p:nvPr>
        </p:nvSpPr>
        <p:spPr>
          <a:xfrm>
            <a:off x="1049500" y="694575"/>
            <a:ext cx="7020900" cy="750300"/>
          </a:xfrm>
        </p:spPr>
        <p:txBody>
          <a:bodyPr/>
          <a:lstStyle/>
          <a:p>
            <a:r>
              <a:rPr lang="en-US" dirty="0"/>
              <a:t>Analyzing </a:t>
            </a:r>
          </a:p>
        </p:txBody>
      </p:sp>
      <p:sp>
        <p:nvSpPr>
          <p:cNvPr id="3" name="Text Placeholder 2">
            <a:extLst>
              <a:ext uri="{FF2B5EF4-FFF2-40B4-BE49-F238E27FC236}">
                <a16:creationId xmlns:a16="http://schemas.microsoft.com/office/drawing/2014/main" id="{11A0FA6F-11B4-0A4E-A178-DC455E0C6F45}"/>
              </a:ext>
            </a:extLst>
          </p:cNvPr>
          <p:cNvSpPr>
            <a:spLocks noGrp="1"/>
          </p:cNvSpPr>
          <p:nvPr>
            <p:ph type="body" idx="1"/>
          </p:nvPr>
        </p:nvSpPr>
        <p:spPr>
          <a:xfrm>
            <a:off x="1049500" y="1323126"/>
            <a:ext cx="7020900" cy="2706900"/>
          </a:xfrm>
        </p:spPr>
        <p:txBody>
          <a:bodyPr/>
          <a:lstStyle/>
          <a:p>
            <a:r>
              <a:rPr lang="en-IN" sz="2000" dirty="0"/>
              <a:t>ANALYZING (breaking down into parts, forms) The learner breaks learned information into its parts determining how the parts relate or interrelate to one another or to an overall structure or purpose through differentiating, organizing and attributing.</a:t>
            </a:r>
          </a:p>
          <a:p>
            <a:r>
              <a:rPr lang="en-IN" sz="2000" dirty="0"/>
              <a:t>Key Words for </a:t>
            </a:r>
            <a:r>
              <a:rPr lang="en-IN" sz="2000" dirty="0" err="1"/>
              <a:t>Analyzing</a:t>
            </a:r>
            <a:r>
              <a:rPr lang="en-IN" sz="2000" dirty="0"/>
              <a:t> : • </a:t>
            </a:r>
            <a:r>
              <a:rPr lang="en-IN" sz="2000" dirty="0" err="1"/>
              <a:t>Analyzing</a:t>
            </a:r>
            <a:r>
              <a:rPr lang="en-IN" sz="2000" dirty="0"/>
              <a:t> • Comparing • Contrasting • Discovering • Differentiating • Attributing • Detecting • Disserting • Examining • Distinguishing • Determining • Appraising</a:t>
            </a:r>
          </a:p>
        </p:txBody>
      </p:sp>
      <p:sp>
        <p:nvSpPr>
          <p:cNvPr id="4" name="Slide Number Placeholder 3">
            <a:extLst>
              <a:ext uri="{FF2B5EF4-FFF2-40B4-BE49-F238E27FC236}">
                <a16:creationId xmlns:a16="http://schemas.microsoft.com/office/drawing/2014/main" id="{87A4297E-523F-EE4B-850E-6E83CC887B4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pic>
        <p:nvPicPr>
          <p:cNvPr id="5" name="Picture 4">
            <a:extLst>
              <a:ext uri="{FF2B5EF4-FFF2-40B4-BE49-F238E27FC236}">
                <a16:creationId xmlns:a16="http://schemas.microsoft.com/office/drawing/2014/main" id="{451893B5-7337-A64F-BA7D-F9D720319EA8}"/>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1846867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E8649-59B5-E54B-868E-F7F1095CF148}"/>
              </a:ext>
            </a:extLst>
          </p:cNvPr>
          <p:cNvSpPr>
            <a:spLocks noGrp="1"/>
          </p:cNvSpPr>
          <p:nvPr>
            <p:ph type="title"/>
          </p:nvPr>
        </p:nvSpPr>
        <p:spPr/>
        <p:txBody>
          <a:bodyPr/>
          <a:lstStyle/>
          <a:p>
            <a:r>
              <a:rPr lang="en-IN" dirty="0"/>
              <a:t>Sample Questions for </a:t>
            </a:r>
            <a:r>
              <a:rPr lang="en-IN" dirty="0" err="1"/>
              <a:t>Analyzing</a:t>
            </a:r>
            <a:endParaRPr lang="en-US" dirty="0"/>
          </a:p>
        </p:txBody>
      </p:sp>
      <p:sp>
        <p:nvSpPr>
          <p:cNvPr id="3" name="Text Placeholder 2">
            <a:extLst>
              <a:ext uri="{FF2B5EF4-FFF2-40B4-BE49-F238E27FC236}">
                <a16:creationId xmlns:a16="http://schemas.microsoft.com/office/drawing/2014/main" id="{ADBF79AD-170F-8046-A790-112D43759D83}"/>
              </a:ext>
            </a:extLst>
          </p:cNvPr>
          <p:cNvSpPr>
            <a:spLocks noGrp="1"/>
          </p:cNvSpPr>
          <p:nvPr>
            <p:ph type="body" idx="1"/>
          </p:nvPr>
        </p:nvSpPr>
        <p:spPr/>
        <p:txBody>
          <a:bodyPr/>
          <a:lstStyle/>
          <a:p>
            <a:r>
              <a:rPr lang="en-IN" dirty="0"/>
              <a:t>• Which statement is relevant? • What is the conclusion? • What does the author believe? Assume? • Make a distinction between______________? • What idea justify the conclusion? • Which is the least essential statement? • What literacy form is used?</a:t>
            </a:r>
          </a:p>
          <a:p>
            <a:endParaRPr lang="en-US" dirty="0"/>
          </a:p>
        </p:txBody>
      </p:sp>
      <p:sp>
        <p:nvSpPr>
          <p:cNvPr id="4" name="Slide Number Placeholder 3">
            <a:extLst>
              <a:ext uri="{FF2B5EF4-FFF2-40B4-BE49-F238E27FC236}">
                <a16:creationId xmlns:a16="http://schemas.microsoft.com/office/drawing/2014/main" id="{0F41C922-8395-8049-B949-503711FE2B9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pic>
        <p:nvPicPr>
          <p:cNvPr id="5" name="Picture 4">
            <a:extLst>
              <a:ext uri="{FF2B5EF4-FFF2-40B4-BE49-F238E27FC236}">
                <a16:creationId xmlns:a16="http://schemas.microsoft.com/office/drawing/2014/main" id="{A48E99B8-8474-1B43-9B5D-4A5CD14FE1ED}"/>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1112489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A7DED-E5DB-1143-889F-E66E2F833359}"/>
              </a:ext>
            </a:extLst>
          </p:cNvPr>
          <p:cNvSpPr>
            <a:spLocks noGrp="1"/>
          </p:cNvSpPr>
          <p:nvPr>
            <p:ph type="title"/>
          </p:nvPr>
        </p:nvSpPr>
        <p:spPr/>
        <p:txBody>
          <a:bodyPr/>
          <a:lstStyle/>
          <a:p>
            <a:r>
              <a:rPr lang="en-US" dirty="0"/>
              <a:t>Evaluating </a:t>
            </a:r>
          </a:p>
        </p:txBody>
      </p:sp>
      <p:sp>
        <p:nvSpPr>
          <p:cNvPr id="3" name="Text Placeholder 2">
            <a:extLst>
              <a:ext uri="{FF2B5EF4-FFF2-40B4-BE49-F238E27FC236}">
                <a16:creationId xmlns:a16="http://schemas.microsoft.com/office/drawing/2014/main" id="{53B81B2A-D3F6-B344-BA10-74BE813FE6DE}"/>
              </a:ext>
            </a:extLst>
          </p:cNvPr>
          <p:cNvSpPr>
            <a:spLocks noGrp="1"/>
          </p:cNvSpPr>
          <p:nvPr>
            <p:ph type="body" idx="1"/>
          </p:nvPr>
        </p:nvSpPr>
        <p:spPr/>
        <p:txBody>
          <a:bodyPr/>
          <a:lstStyle/>
          <a:p>
            <a:r>
              <a:rPr lang="en-IN" sz="2000" dirty="0"/>
              <a:t>EVALUATING (according to some set of criteria and state why) The learner makes decisions based on in-depth reflection, criticism and assessment through checking and critiquing.</a:t>
            </a:r>
          </a:p>
          <a:p>
            <a:r>
              <a:rPr lang="en-IN" sz="2000" dirty="0"/>
              <a:t>Key Words for Evaluating:  • Judging • Evaluating • Appraising • Defending • Criticizing • Assessing • Justifying • Concluding • Comparing • Defending</a:t>
            </a:r>
          </a:p>
          <a:p>
            <a:endParaRPr lang="en-US" dirty="0"/>
          </a:p>
        </p:txBody>
      </p:sp>
      <p:sp>
        <p:nvSpPr>
          <p:cNvPr id="4" name="Slide Number Placeholder 3">
            <a:extLst>
              <a:ext uri="{FF2B5EF4-FFF2-40B4-BE49-F238E27FC236}">
                <a16:creationId xmlns:a16="http://schemas.microsoft.com/office/drawing/2014/main" id="{8BE7D10C-7DB0-5B46-88DE-F6EF1B9CFA5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pic>
        <p:nvPicPr>
          <p:cNvPr id="5" name="Picture 4">
            <a:extLst>
              <a:ext uri="{FF2B5EF4-FFF2-40B4-BE49-F238E27FC236}">
                <a16:creationId xmlns:a16="http://schemas.microsoft.com/office/drawing/2014/main" id="{F7230BCF-04E5-F248-B517-3C6B1B39995F}"/>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428020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ECC38-4F50-EE41-B101-511E5D1B4BFE}"/>
              </a:ext>
            </a:extLst>
          </p:cNvPr>
          <p:cNvSpPr>
            <a:spLocks noGrp="1"/>
          </p:cNvSpPr>
          <p:nvPr>
            <p:ph type="title"/>
          </p:nvPr>
        </p:nvSpPr>
        <p:spPr/>
        <p:txBody>
          <a:bodyPr/>
          <a:lstStyle/>
          <a:p>
            <a:r>
              <a:rPr lang="en-IN" dirty="0"/>
              <a:t>Sample questions for Evaluating</a:t>
            </a:r>
            <a:endParaRPr lang="en-US" dirty="0"/>
          </a:p>
        </p:txBody>
      </p:sp>
      <p:sp>
        <p:nvSpPr>
          <p:cNvPr id="3" name="Text Placeholder 2">
            <a:extLst>
              <a:ext uri="{FF2B5EF4-FFF2-40B4-BE49-F238E27FC236}">
                <a16:creationId xmlns:a16="http://schemas.microsoft.com/office/drawing/2014/main" id="{8A027651-5F9C-B040-9206-54EBD5FF9882}"/>
              </a:ext>
            </a:extLst>
          </p:cNvPr>
          <p:cNvSpPr>
            <a:spLocks noGrp="1"/>
          </p:cNvSpPr>
          <p:nvPr>
            <p:ph type="body" idx="1"/>
          </p:nvPr>
        </p:nvSpPr>
        <p:spPr/>
        <p:txBody>
          <a:bodyPr/>
          <a:lstStyle/>
          <a:p>
            <a:r>
              <a:rPr lang="en-IN" dirty="0"/>
              <a:t>What fallacies, consistencies, inconsistencies, appear_______? • Which is more important______________? • Do you agree__________________? • What information would you use______________? • Do you agree with the _______________? • How would you evaluate________________?</a:t>
            </a:r>
            <a:endParaRPr lang="en-US" dirty="0"/>
          </a:p>
        </p:txBody>
      </p:sp>
      <p:sp>
        <p:nvSpPr>
          <p:cNvPr id="4" name="Slide Number Placeholder 3">
            <a:extLst>
              <a:ext uri="{FF2B5EF4-FFF2-40B4-BE49-F238E27FC236}">
                <a16:creationId xmlns:a16="http://schemas.microsoft.com/office/drawing/2014/main" id="{943A44D8-A5DF-8B40-9A3F-D8645AD1726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pic>
        <p:nvPicPr>
          <p:cNvPr id="5" name="Picture 4">
            <a:extLst>
              <a:ext uri="{FF2B5EF4-FFF2-40B4-BE49-F238E27FC236}">
                <a16:creationId xmlns:a16="http://schemas.microsoft.com/office/drawing/2014/main" id="{5FF1A1E5-07AE-5149-868A-E8821922680C}"/>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1997927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0949-9693-6045-86A4-940483F201CA}"/>
              </a:ext>
            </a:extLst>
          </p:cNvPr>
          <p:cNvSpPr>
            <a:spLocks noGrp="1"/>
          </p:cNvSpPr>
          <p:nvPr>
            <p:ph type="title"/>
          </p:nvPr>
        </p:nvSpPr>
        <p:spPr/>
        <p:txBody>
          <a:bodyPr/>
          <a:lstStyle/>
          <a:p>
            <a:r>
              <a:rPr lang="en-US" dirty="0"/>
              <a:t>Creating</a:t>
            </a:r>
          </a:p>
        </p:txBody>
      </p:sp>
      <p:sp>
        <p:nvSpPr>
          <p:cNvPr id="3" name="Text Placeholder 2">
            <a:extLst>
              <a:ext uri="{FF2B5EF4-FFF2-40B4-BE49-F238E27FC236}">
                <a16:creationId xmlns:a16="http://schemas.microsoft.com/office/drawing/2014/main" id="{B5DA4D14-03DD-3340-B963-23D91EC8F21C}"/>
              </a:ext>
            </a:extLst>
          </p:cNvPr>
          <p:cNvSpPr>
            <a:spLocks noGrp="1"/>
          </p:cNvSpPr>
          <p:nvPr>
            <p:ph type="body" idx="1"/>
          </p:nvPr>
        </p:nvSpPr>
        <p:spPr/>
        <p:txBody>
          <a:bodyPr/>
          <a:lstStyle/>
          <a:p>
            <a:r>
              <a:rPr lang="en-IN" dirty="0"/>
              <a:t>CREATING (combining statements into a pattern not clearly there before) The learner creates new ideas and information using what have been previously learned.</a:t>
            </a:r>
          </a:p>
          <a:p>
            <a:r>
              <a:rPr lang="en-IN" dirty="0"/>
              <a:t>Key Words for Creating • Designing • Constructing • Planning • Producing • Inventing • Devising • Making</a:t>
            </a:r>
          </a:p>
          <a:p>
            <a:endParaRPr lang="en-US" dirty="0"/>
          </a:p>
        </p:txBody>
      </p:sp>
      <p:sp>
        <p:nvSpPr>
          <p:cNvPr id="4" name="Slide Number Placeholder 3">
            <a:extLst>
              <a:ext uri="{FF2B5EF4-FFF2-40B4-BE49-F238E27FC236}">
                <a16:creationId xmlns:a16="http://schemas.microsoft.com/office/drawing/2014/main" id="{F2C59054-E47A-3A4A-914C-EC025CB588A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pic>
        <p:nvPicPr>
          <p:cNvPr id="5" name="Picture 4">
            <a:extLst>
              <a:ext uri="{FF2B5EF4-FFF2-40B4-BE49-F238E27FC236}">
                <a16:creationId xmlns:a16="http://schemas.microsoft.com/office/drawing/2014/main" id="{B7074AB5-7F39-4D44-9698-9AEB514CB483}"/>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38001635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C3A9C-4F77-2347-84CF-4A2B1207E196}"/>
              </a:ext>
            </a:extLst>
          </p:cNvPr>
          <p:cNvSpPr>
            <a:spLocks noGrp="1"/>
          </p:cNvSpPr>
          <p:nvPr>
            <p:ph type="title"/>
          </p:nvPr>
        </p:nvSpPr>
        <p:spPr/>
        <p:txBody>
          <a:bodyPr/>
          <a:lstStyle/>
          <a:p>
            <a:r>
              <a:rPr lang="en-IN" dirty="0"/>
              <a:t>Sample Questions for Creating</a:t>
            </a:r>
            <a:endParaRPr lang="en-US" dirty="0"/>
          </a:p>
        </p:txBody>
      </p:sp>
      <p:sp>
        <p:nvSpPr>
          <p:cNvPr id="3" name="Text Placeholder 2">
            <a:extLst>
              <a:ext uri="{FF2B5EF4-FFF2-40B4-BE49-F238E27FC236}">
                <a16:creationId xmlns:a16="http://schemas.microsoft.com/office/drawing/2014/main" id="{12E219CB-37E5-8949-A600-2E377EFC9558}"/>
              </a:ext>
            </a:extLst>
          </p:cNvPr>
          <p:cNvSpPr>
            <a:spLocks noGrp="1"/>
          </p:cNvSpPr>
          <p:nvPr>
            <p:ph type="body" idx="1"/>
          </p:nvPr>
        </p:nvSpPr>
        <p:spPr/>
        <p:txBody>
          <a:bodyPr/>
          <a:lstStyle/>
          <a:p>
            <a:r>
              <a:rPr lang="en-IN" dirty="0"/>
              <a:t>Can you design a _______________? • What possible solution to ______________? • How many ways can you _________________? • Can you create a proposal which would______?</a:t>
            </a:r>
            <a:endParaRPr lang="en-US" dirty="0"/>
          </a:p>
        </p:txBody>
      </p:sp>
      <p:sp>
        <p:nvSpPr>
          <p:cNvPr id="4" name="Slide Number Placeholder 3">
            <a:extLst>
              <a:ext uri="{FF2B5EF4-FFF2-40B4-BE49-F238E27FC236}">
                <a16:creationId xmlns:a16="http://schemas.microsoft.com/office/drawing/2014/main" id="{4B0F7163-BC4A-2C4F-A900-4EA4489BFC3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pic>
        <p:nvPicPr>
          <p:cNvPr id="5" name="Picture 4">
            <a:extLst>
              <a:ext uri="{FF2B5EF4-FFF2-40B4-BE49-F238E27FC236}">
                <a16:creationId xmlns:a16="http://schemas.microsoft.com/office/drawing/2014/main" id="{E6906107-98E2-A840-B8DA-D616888A1422}"/>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3741525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sz="2000" dirty="0"/>
              <a:t>For the development of personality, the development of </a:t>
            </a:r>
            <a:r>
              <a:rPr lang="en-US" sz="2000" dirty="0">
                <a:solidFill>
                  <a:srgbClr val="C00000"/>
                </a:solidFill>
              </a:rPr>
              <a:t>all three domains </a:t>
            </a:r>
            <a:r>
              <a:rPr lang="en-US" sz="2000" dirty="0"/>
              <a:t>is important. The Cognitive domain reflects a more active form of thinking and is perhaps more accurate and caters to </a:t>
            </a:r>
            <a:r>
              <a:rPr lang="en-US" sz="2000"/>
              <a:t>a broad </a:t>
            </a:r>
            <a:r>
              <a:rPr lang="en-US" sz="2000" dirty="0"/>
              <a:t>range of learning domains</a:t>
            </a:r>
            <a:endParaRPr lang="en-IN" sz="2000" dirty="0"/>
          </a:p>
        </p:txBody>
      </p:sp>
      <p:sp>
        <p:nvSpPr>
          <p:cNvPr id="3" name="Title 2"/>
          <p:cNvSpPr>
            <a:spLocks noGrp="1"/>
          </p:cNvSpPr>
          <p:nvPr>
            <p:ph type="title"/>
          </p:nvPr>
        </p:nvSpPr>
        <p:spPr/>
        <p:txBody>
          <a:bodyPr/>
          <a:lstStyle/>
          <a:p>
            <a:r>
              <a:rPr lang="en-IN" dirty="0"/>
              <a:t>Conclusion</a:t>
            </a:r>
          </a:p>
        </p:txBody>
      </p:sp>
      <p:pic>
        <p:nvPicPr>
          <p:cNvPr id="4" name="Picture 3">
            <a:extLst>
              <a:ext uri="{FF2B5EF4-FFF2-40B4-BE49-F238E27FC236}">
                <a16:creationId xmlns:a16="http://schemas.microsoft.com/office/drawing/2014/main" id="{08F912C2-219E-814F-847C-E95BB46BA78C}"/>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3657355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DCD2D-E16C-8F41-B7D7-A8A5055ECC46}"/>
              </a:ext>
            </a:extLst>
          </p:cNvPr>
          <p:cNvSpPr>
            <a:spLocks noGrp="1"/>
          </p:cNvSpPr>
          <p:nvPr>
            <p:ph type="title"/>
          </p:nvPr>
        </p:nvSpPr>
        <p:spPr>
          <a:xfrm>
            <a:off x="1049500" y="537556"/>
            <a:ext cx="7020900" cy="750300"/>
          </a:xfrm>
        </p:spPr>
        <p:txBody>
          <a:bodyPr/>
          <a:lstStyle/>
          <a:p>
            <a:r>
              <a:rPr lang="en-US" dirty="0"/>
              <a:t>Learning Outcomes:</a:t>
            </a:r>
          </a:p>
        </p:txBody>
      </p:sp>
      <p:sp>
        <p:nvSpPr>
          <p:cNvPr id="3" name="Text Placeholder 2">
            <a:extLst>
              <a:ext uri="{FF2B5EF4-FFF2-40B4-BE49-F238E27FC236}">
                <a16:creationId xmlns:a16="http://schemas.microsoft.com/office/drawing/2014/main" id="{C75D2C23-8454-214C-8C0E-716D0C106B30}"/>
              </a:ext>
            </a:extLst>
          </p:cNvPr>
          <p:cNvSpPr>
            <a:spLocks noGrp="1"/>
          </p:cNvSpPr>
          <p:nvPr>
            <p:ph type="body" idx="1"/>
          </p:nvPr>
        </p:nvSpPr>
        <p:spPr>
          <a:xfrm>
            <a:off x="1049500" y="1209964"/>
            <a:ext cx="7020900" cy="3066472"/>
          </a:xfrm>
        </p:spPr>
        <p:txBody>
          <a:bodyPr/>
          <a:lstStyle/>
          <a:p>
            <a:pPr marL="76200" lvl="0" indent="0">
              <a:buNone/>
            </a:pPr>
            <a:r>
              <a:rPr lang="en-US" dirty="0"/>
              <a:t>This unit will focus on:</a:t>
            </a:r>
          </a:p>
          <a:p>
            <a:pPr>
              <a:buFont typeface="Wingdings" pitchFamily="2" charset="2"/>
              <a:buChar char="v"/>
            </a:pPr>
            <a:r>
              <a:rPr lang="en-US" dirty="0"/>
              <a:t>Assessment of Cognitive domain </a:t>
            </a:r>
          </a:p>
          <a:p>
            <a:pPr>
              <a:buFont typeface="Wingdings" pitchFamily="2" charset="2"/>
              <a:buChar char="v"/>
            </a:pPr>
            <a:r>
              <a:rPr lang="en-US" dirty="0"/>
              <a:t>Category of Cognitive domain</a:t>
            </a:r>
          </a:p>
          <a:p>
            <a:endParaRPr lang="en-US" dirty="0"/>
          </a:p>
        </p:txBody>
      </p:sp>
      <p:sp>
        <p:nvSpPr>
          <p:cNvPr id="4" name="Slide Number Placeholder 3">
            <a:extLst>
              <a:ext uri="{FF2B5EF4-FFF2-40B4-BE49-F238E27FC236}">
                <a16:creationId xmlns:a16="http://schemas.microsoft.com/office/drawing/2014/main" id="{58A1BEDC-DCEC-3A4F-8836-D0CED57950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pic>
        <p:nvPicPr>
          <p:cNvPr id="5" name="Picture 4">
            <a:extLst>
              <a:ext uri="{FF2B5EF4-FFF2-40B4-BE49-F238E27FC236}">
                <a16:creationId xmlns:a16="http://schemas.microsoft.com/office/drawing/2014/main" id="{3C569D73-E7DB-8642-8025-19878180AB28}"/>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539156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24100" y="637326"/>
            <a:ext cx="7319800" cy="3375874"/>
          </a:xfrm>
        </p:spPr>
        <p:txBody>
          <a:bodyPr/>
          <a:lstStyle/>
          <a:p>
            <a:pPr marL="76200" indent="0">
              <a:buNone/>
            </a:pPr>
            <a:r>
              <a:rPr lang="en-US" b="1" dirty="0"/>
              <a:t>Domains of assessment:</a:t>
            </a:r>
            <a:endParaRPr lang="en-IN" dirty="0"/>
          </a:p>
          <a:p>
            <a:r>
              <a:rPr lang="en-US" dirty="0"/>
              <a:t>Educational psychologist have subdivided the area of educational objectives into three domains: The cognitive, affective and psychomotor.</a:t>
            </a:r>
            <a:endParaRPr lang="en-IN" dirty="0"/>
          </a:p>
          <a:p>
            <a:r>
              <a:rPr lang="en-US" dirty="0"/>
              <a:t>The three domains identify and represents the knowledge, beliefs, and skills of a human performer.</a:t>
            </a:r>
            <a:endParaRPr lang="en-IN" dirty="0"/>
          </a:p>
          <a:p>
            <a:endParaRPr lang="en-IN" dirty="0"/>
          </a:p>
        </p:txBody>
      </p:sp>
      <p:pic>
        <p:nvPicPr>
          <p:cNvPr id="3" name="Picture 2">
            <a:extLst>
              <a:ext uri="{FF2B5EF4-FFF2-40B4-BE49-F238E27FC236}">
                <a16:creationId xmlns:a16="http://schemas.microsoft.com/office/drawing/2014/main" id="{2AA370C6-E017-A54D-B492-30B938025434}"/>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4290741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60321FB-D065-B84E-A220-C5405655C2B1}"/>
              </a:ext>
            </a:extLst>
          </p:cNvPr>
          <p:cNvSpPr>
            <a:spLocks noGrp="1"/>
          </p:cNvSpPr>
          <p:nvPr>
            <p:ph type="sldNum" sz="quarter" idx="12"/>
          </p:nvPr>
        </p:nvSpPr>
        <p:spPr/>
        <p:txBody>
          <a:bodyPr/>
          <a:lstStyle/>
          <a:p>
            <a:fld id="{B6F15528-21DE-4FAA-801E-634DDDAF4B2B}" type="slidenum">
              <a:rPr lang="en-US" smtClean="0"/>
              <a:pPr/>
              <a:t>5</a:t>
            </a:fld>
            <a:endParaRPr lang="en-US" dirty="0"/>
          </a:p>
        </p:txBody>
      </p:sp>
      <p:pic>
        <p:nvPicPr>
          <p:cNvPr id="5" name="Picture 4">
            <a:extLst>
              <a:ext uri="{FF2B5EF4-FFF2-40B4-BE49-F238E27FC236}">
                <a16:creationId xmlns:a16="http://schemas.microsoft.com/office/drawing/2014/main" id="{98E63D83-8B49-164C-BCE9-532127CA285F}"/>
              </a:ext>
            </a:extLst>
          </p:cNvPr>
          <p:cNvPicPr>
            <a:picLocks noChangeAspect="1"/>
          </p:cNvPicPr>
          <p:nvPr/>
        </p:nvPicPr>
        <p:blipFill>
          <a:blip r:embed="rId2"/>
          <a:stretch>
            <a:fillRect/>
          </a:stretch>
        </p:blipFill>
        <p:spPr>
          <a:xfrm>
            <a:off x="1752600" y="1143000"/>
            <a:ext cx="5778500" cy="2603621"/>
          </a:xfrm>
          <a:prstGeom prst="rect">
            <a:avLst/>
          </a:prstGeom>
          <a:ln w="88900" cap="sq" cmpd="thickThin">
            <a:solidFill>
              <a:srgbClr val="000000"/>
            </a:solidFill>
            <a:prstDash val="solid"/>
            <a:miter lim="800000"/>
          </a:ln>
          <a:effectLst>
            <a:innerShdw blurRad="76200">
              <a:srgbClr val="000000"/>
            </a:innerShdw>
          </a:effectLst>
        </p:spPr>
      </p:pic>
      <p:pic>
        <p:nvPicPr>
          <p:cNvPr id="2" name="Picture 1">
            <a:extLst>
              <a:ext uri="{FF2B5EF4-FFF2-40B4-BE49-F238E27FC236}">
                <a16:creationId xmlns:a16="http://schemas.microsoft.com/office/drawing/2014/main" id="{007195C9-CB48-0340-9705-9917A38DBA96}"/>
              </a:ext>
            </a:extLst>
          </p:cNvPr>
          <p:cNvPicPr>
            <a:picLocks noChangeAspect="1"/>
          </p:cNvPicPr>
          <p:nvPr/>
        </p:nvPicPr>
        <p:blipFill>
          <a:blip r:embed="rId3"/>
          <a:stretch>
            <a:fillRect/>
          </a:stretch>
        </p:blipFill>
        <p:spPr>
          <a:xfrm>
            <a:off x="0" y="0"/>
            <a:ext cx="952500" cy="469900"/>
          </a:xfrm>
          <a:prstGeom prst="rect">
            <a:avLst/>
          </a:prstGeom>
        </p:spPr>
      </p:pic>
    </p:spTree>
    <p:extLst>
      <p:ext uri="{BB962C8B-B14F-4D97-AF65-F5344CB8AC3E}">
        <p14:creationId xmlns:p14="http://schemas.microsoft.com/office/powerpoint/2010/main" val="178446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This includes those objectives which deals with thinking, knowing and problem solving, reasoning, recognizing, conceiving and judging.</a:t>
            </a:r>
            <a:endParaRPr lang="en-IN" dirty="0"/>
          </a:p>
          <a:p>
            <a:r>
              <a:rPr lang="en-US" dirty="0"/>
              <a:t>It includes those objectives which deals with the recalls or recognition of knowledge and the development of intellectual abilities and skills.</a:t>
            </a:r>
            <a:endParaRPr lang="en-IN" dirty="0"/>
          </a:p>
          <a:p>
            <a:r>
              <a:rPr lang="en-US" dirty="0"/>
              <a:t>In this domain curriculum development has been done.</a:t>
            </a:r>
            <a:endParaRPr lang="en-IN" dirty="0"/>
          </a:p>
          <a:p>
            <a:pPr lvl="0"/>
            <a:endParaRPr lang="en-IN" dirty="0"/>
          </a:p>
          <a:p>
            <a:endParaRPr lang="en-IN" dirty="0"/>
          </a:p>
        </p:txBody>
      </p:sp>
      <p:sp>
        <p:nvSpPr>
          <p:cNvPr id="3" name="Title 2"/>
          <p:cNvSpPr>
            <a:spLocks noGrp="1"/>
          </p:cNvSpPr>
          <p:nvPr>
            <p:ph type="title"/>
          </p:nvPr>
        </p:nvSpPr>
        <p:spPr/>
        <p:txBody>
          <a:bodyPr/>
          <a:lstStyle/>
          <a:p>
            <a:r>
              <a:rPr lang="en-IN" dirty="0"/>
              <a:t>1. </a:t>
            </a:r>
            <a:r>
              <a:rPr lang="en-US" dirty="0"/>
              <a:t>Assessment of cognitive domain :</a:t>
            </a:r>
            <a:br>
              <a:rPr lang="en-US" u="heavy" dirty="0"/>
            </a:br>
            <a:endParaRPr lang="en-IN" dirty="0"/>
          </a:p>
        </p:txBody>
      </p:sp>
      <p:pic>
        <p:nvPicPr>
          <p:cNvPr id="4" name="Picture 3">
            <a:extLst>
              <a:ext uri="{FF2B5EF4-FFF2-40B4-BE49-F238E27FC236}">
                <a16:creationId xmlns:a16="http://schemas.microsoft.com/office/drawing/2014/main" id="{DC3CC2CE-386E-CA44-8AA5-517AD72D98A2}"/>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930800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FF6AB-FB3B-8544-BD55-57F487260D24}"/>
              </a:ext>
            </a:extLst>
          </p:cNvPr>
          <p:cNvSpPr>
            <a:spLocks noGrp="1"/>
          </p:cNvSpPr>
          <p:nvPr>
            <p:ph type="title"/>
          </p:nvPr>
        </p:nvSpPr>
        <p:spPr>
          <a:xfrm>
            <a:off x="1049500" y="547426"/>
            <a:ext cx="7020900" cy="750300"/>
          </a:xfrm>
        </p:spPr>
        <p:txBody>
          <a:bodyPr/>
          <a:lstStyle/>
          <a:p>
            <a:r>
              <a:rPr lang="en-IN" dirty="0"/>
              <a:t>The Cognitive Process Dimension of the revised Bloom’s Taxonomy</a:t>
            </a:r>
            <a:endParaRPr lang="en-US" dirty="0"/>
          </a:p>
        </p:txBody>
      </p:sp>
      <p:sp>
        <p:nvSpPr>
          <p:cNvPr id="3" name="Text Placeholder 2">
            <a:extLst>
              <a:ext uri="{FF2B5EF4-FFF2-40B4-BE49-F238E27FC236}">
                <a16:creationId xmlns:a16="http://schemas.microsoft.com/office/drawing/2014/main" id="{B9D44EE0-8A23-E34C-A95E-D4CF168E2E65}"/>
              </a:ext>
            </a:extLst>
          </p:cNvPr>
          <p:cNvSpPr>
            <a:spLocks noGrp="1"/>
          </p:cNvSpPr>
          <p:nvPr>
            <p:ph type="body" idx="1"/>
          </p:nvPr>
        </p:nvSpPr>
        <p:spPr/>
        <p:txBody>
          <a:bodyPr/>
          <a:lstStyle/>
          <a:p>
            <a:pPr marL="76200" indent="0">
              <a:buNone/>
            </a:pPr>
            <a:r>
              <a:rPr lang="en-IN" sz="2000" dirty="0"/>
              <a:t>Has six skills from simplest to most complex: </a:t>
            </a:r>
          </a:p>
          <a:p>
            <a:r>
              <a:rPr lang="en-IN" sz="2000" dirty="0"/>
              <a:t>Remember </a:t>
            </a:r>
          </a:p>
          <a:p>
            <a:r>
              <a:rPr lang="en-IN" sz="2000" dirty="0"/>
              <a:t>Understand </a:t>
            </a:r>
          </a:p>
          <a:p>
            <a:r>
              <a:rPr lang="en-IN" sz="2000" dirty="0"/>
              <a:t>Apply </a:t>
            </a:r>
          </a:p>
          <a:p>
            <a:r>
              <a:rPr lang="en-IN" sz="2000" dirty="0"/>
              <a:t>Analyse </a:t>
            </a:r>
          </a:p>
          <a:p>
            <a:r>
              <a:rPr lang="en-IN" sz="2000" dirty="0"/>
              <a:t>Evaluate </a:t>
            </a:r>
          </a:p>
          <a:p>
            <a:r>
              <a:rPr lang="en-IN" sz="2000" dirty="0"/>
              <a:t>Create</a:t>
            </a:r>
            <a:endParaRPr lang="en-US" sz="2000" dirty="0"/>
          </a:p>
        </p:txBody>
      </p:sp>
      <p:sp>
        <p:nvSpPr>
          <p:cNvPr id="4" name="Slide Number Placeholder 3">
            <a:extLst>
              <a:ext uri="{FF2B5EF4-FFF2-40B4-BE49-F238E27FC236}">
                <a16:creationId xmlns:a16="http://schemas.microsoft.com/office/drawing/2014/main" id="{D01B0EEA-8E32-E241-BBCE-62E6D6CF62C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pic>
        <p:nvPicPr>
          <p:cNvPr id="5" name="Picture 4">
            <a:extLst>
              <a:ext uri="{FF2B5EF4-FFF2-40B4-BE49-F238E27FC236}">
                <a16:creationId xmlns:a16="http://schemas.microsoft.com/office/drawing/2014/main" id="{CA490AD2-FA3A-6049-965D-6A0DD46BDF28}"/>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1027955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518D48D-3B96-2645-B28F-E534D9F0F92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pic>
        <p:nvPicPr>
          <p:cNvPr id="5" name="Picture 4">
            <a:extLst>
              <a:ext uri="{FF2B5EF4-FFF2-40B4-BE49-F238E27FC236}">
                <a16:creationId xmlns:a16="http://schemas.microsoft.com/office/drawing/2014/main" id="{8B0E3C4E-8B07-C54F-9C4A-610721F24975}"/>
              </a:ext>
            </a:extLst>
          </p:cNvPr>
          <p:cNvPicPr>
            <a:picLocks noChangeAspect="1"/>
          </p:cNvPicPr>
          <p:nvPr/>
        </p:nvPicPr>
        <p:blipFill>
          <a:blip r:embed="rId2"/>
          <a:stretch>
            <a:fillRect/>
          </a:stretch>
        </p:blipFill>
        <p:spPr>
          <a:xfrm>
            <a:off x="2552700" y="547150"/>
            <a:ext cx="4470400" cy="3911600"/>
          </a:xfrm>
          <a:prstGeom prst="rect">
            <a:avLst/>
          </a:prstGeom>
        </p:spPr>
      </p:pic>
      <p:pic>
        <p:nvPicPr>
          <p:cNvPr id="2" name="Picture 1">
            <a:extLst>
              <a:ext uri="{FF2B5EF4-FFF2-40B4-BE49-F238E27FC236}">
                <a16:creationId xmlns:a16="http://schemas.microsoft.com/office/drawing/2014/main" id="{7968EE07-17C7-5546-93EF-06B6E023F20A}"/>
              </a:ext>
            </a:extLst>
          </p:cNvPr>
          <p:cNvPicPr>
            <a:picLocks noChangeAspect="1"/>
          </p:cNvPicPr>
          <p:nvPr/>
        </p:nvPicPr>
        <p:blipFill>
          <a:blip r:embed="rId3"/>
          <a:stretch>
            <a:fillRect/>
          </a:stretch>
        </p:blipFill>
        <p:spPr>
          <a:xfrm>
            <a:off x="0" y="77250"/>
            <a:ext cx="952500" cy="469900"/>
          </a:xfrm>
          <a:prstGeom prst="rect">
            <a:avLst/>
          </a:prstGeom>
        </p:spPr>
      </p:pic>
    </p:spTree>
    <p:extLst>
      <p:ext uri="{BB962C8B-B14F-4D97-AF65-F5344CB8AC3E}">
        <p14:creationId xmlns:p14="http://schemas.microsoft.com/office/powerpoint/2010/main" val="1829268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79104-6EB2-B14F-92F3-CC02594C8E4F}"/>
              </a:ext>
            </a:extLst>
          </p:cNvPr>
          <p:cNvSpPr>
            <a:spLocks noGrp="1"/>
          </p:cNvSpPr>
          <p:nvPr>
            <p:ph type="title"/>
          </p:nvPr>
        </p:nvSpPr>
        <p:spPr>
          <a:xfrm>
            <a:off x="1049500" y="687126"/>
            <a:ext cx="7020900" cy="750300"/>
          </a:xfrm>
        </p:spPr>
        <p:txBody>
          <a:bodyPr/>
          <a:lstStyle/>
          <a:p>
            <a:r>
              <a:rPr lang="en-IN" dirty="0"/>
              <a:t>Cognitive Process Dimension</a:t>
            </a:r>
            <a:endParaRPr lang="en-US" dirty="0"/>
          </a:p>
        </p:txBody>
      </p:sp>
      <p:sp>
        <p:nvSpPr>
          <p:cNvPr id="3" name="Text Placeholder 2">
            <a:extLst>
              <a:ext uri="{FF2B5EF4-FFF2-40B4-BE49-F238E27FC236}">
                <a16:creationId xmlns:a16="http://schemas.microsoft.com/office/drawing/2014/main" id="{562A0322-38E2-C449-A87A-EB327FC0CF44}"/>
              </a:ext>
            </a:extLst>
          </p:cNvPr>
          <p:cNvSpPr>
            <a:spLocks noGrp="1"/>
          </p:cNvSpPr>
          <p:nvPr>
            <p:ph type="body" idx="1"/>
          </p:nvPr>
        </p:nvSpPr>
        <p:spPr/>
        <p:txBody>
          <a:bodyPr/>
          <a:lstStyle/>
          <a:p>
            <a:r>
              <a:rPr lang="en-IN" sz="2000" b="1" dirty="0"/>
              <a:t>Remembering</a:t>
            </a:r>
            <a:r>
              <a:rPr lang="en-IN" sz="2000" dirty="0"/>
              <a:t> consists of recognizing and recalling relevant information from long-term memory; </a:t>
            </a:r>
          </a:p>
          <a:p>
            <a:r>
              <a:rPr lang="en-IN" sz="2000" b="1" dirty="0"/>
              <a:t>Understanding</a:t>
            </a:r>
            <a:r>
              <a:rPr lang="en-IN" sz="2000" dirty="0"/>
              <a:t> is the ability to make your own meaning from educational material such as reading and teacher explanations. The subskills for this process include interpreting, exemplifying, classifying, summarizing, inferring, comparing and explaining; </a:t>
            </a:r>
            <a:endParaRPr lang="en-US" sz="2000" dirty="0"/>
          </a:p>
        </p:txBody>
      </p:sp>
      <p:sp>
        <p:nvSpPr>
          <p:cNvPr id="4" name="Slide Number Placeholder 3">
            <a:extLst>
              <a:ext uri="{FF2B5EF4-FFF2-40B4-BE49-F238E27FC236}">
                <a16:creationId xmlns:a16="http://schemas.microsoft.com/office/drawing/2014/main" id="{0F5D3221-52EB-194D-987D-9B9725570F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5" name="Picture 4">
            <a:extLst>
              <a:ext uri="{FF2B5EF4-FFF2-40B4-BE49-F238E27FC236}">
                <a16:creationId xmlns:a16="http://schemas.microsoft.com/office/drawing/2014/main" id="{D0588FC3-287D-B547-BFC5-2F1348DC64D9}"/>
              </a:ext>
            </a:extLst>
          </p:cNvPr>
          <p:cNvPicPr>
            <a:picLocks noChangeAspect="1"/>
          </p:cNvPicPr>
          <p:nvPr/>
        </p:nvPicPr>
        <p:blipFill>
          <a:blip r:embed="rId2"/>
          <a:stretch>
            <a:fillRect/>
          </a:stretch>
        </p:blipFill>
        <p:spPr>
          <a:xfrm>
            <a:off x="0" y="0"/>
            <a:ext cx="952500" cy="469900"/>
          </a:xfrm>
          <a:prstGeom prst="rect">
            <a:avLst/>
          </a:prstGeom>
        </p:spPr>
      </p:pic>
    </p:spTree>
    <p:extLst>
      <p:ext uri="{BB962C8B-B14F-4D97-AF65-F5344CB8AC3E}">
        <p14:creationId xmlns:p14="http://schemas.microsoft.com/office/powerpoint/2010/main" val="3408078698"/>
      </p:ext>
    </p:extLst>
  </p:cSld>
  <p:clrMapOvr>
    <a:masterClrMapping/>
  </p:clrMapOvr>
</p:sld>
</file>

<file path=ppt/theme/theme1.xml><?xml version="1.0" encoding="utf-8"?>
<a:theme xmlns:a="http://schemas.openxmlformats.org/drawingml/2006/main" name="Seyton template">
  <a:themeElements>
    <a:clrScheme name="Custom 347">
      <a:dk1>
        <a:srgbClr val="434343"/>
      </a:dk1>
      <a:lt1>
        <a:srgbClr val="FFFFFF"/>
      </a:lt1>
      <a:dk2>
        <a:srgbClr val="7B8486"/>
      </a:dk2>
      <a:lt2>
        <a:srgbClr val="E3E9EB"/>
      </a:lt2>
      <a:accent1>
        <a:srgbClr val="2A95B7"/>
      </a:accent1>
      <a:accent2>
        <a:srgbClr val="80D5CC"/>
      </a:accent2>
      <a:accent3>
        <a:srgbClr val="E9CB74"/>
      </a:accent3>
      <a:accent4>
        <a:srgbClr val="D19E9E"/>
      </a:accent4>
      <a:accent5>
        <a:srgbClr val="E47474"/>
      </a:accent5>
      <a:accent6>
        <a:srgbClr val="9DAFB4"/>
      </a:accent6>
      <a:hlink>
        <a:srgbClr val="43434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1626</TotalTime>
  <Words>1210</Words>
  <Application>Microsoft Macintosh PowerPoint</Application>
  <PresentationFormat>On-screen Show (16:9)</PresentationFormat>
  <Paragraphs>92</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Patrick Hand SC</vt:lpstr>
      <vt:lpstr>Arial</vt:lpstr>
      <vt:lpstr>Wingdings</vt:lpstr>
      <vt:lpstr>Bangla MN</vt:lpstr>
      <vt:lpstr>Sniglet</vt:lpstr>
      <vt:lpstr>Seyton template</vt:lpstr>
      <vt:lpstr>Unit 2: Essentials of Assessment</vt:lpstr>
      <vt:lpstr>2 C) Assessment Of Cognitive Domains Of Learning </vt:lpstr>
      <vt:lpstr>Learning Outcomes:</vt:lpstr>
      <vt:lpstr>PowerPoint Presentation</vt:lpstr>
      <vt:lpstr>PowerPoint Presentation</vt:lpstr>
      <vt:lpstr>1. Assessment of cognitive domain : </vt:lpstr>
      <vt:lpstr>The Cognitive Process Dimension of the revised Bloom’s Taxonomy</vt:lpstr>
      <vt:lpstr>PowerPoint Presentation</vt:lpstr>
      <vt:lpstr>Cognitive Process Dimension</vt:lpstr>
      <vt:lpstr>Cognitive Process Dimension</vt:lpstr>
      <vt:lpstr>Cognitive Process Dimension</vt:lpstr>
      <vt:lpstr>PowerPoint Presentation</vt:lpstr>
      <vt:lpstr>REMEMBERING (KNOWLEDGE)</vt:lpstr>
      <vt:lpstr>Sample Questions for Remembering</vt:lpstr>
      <vt:lpstr>Sample Questions for Remembering</vt:lpstr>
      <vt:lpstr>UNDERSTANDING (Comprehension)</vt:lpstr>
      <vt:lpstr>Sample Questions for Understanding</vt:lpstr>
      <vt:lpstr>Sample Questions for Understanding</vt:lpstr>
      <vt:lpstr>Applying</vt:lpstr>
      <vt:lpstr>Sample Questions for Applying</vt:lpstr>
      <vt:lpstr>Analyzing </vt:lpstr>
      <vt:lpstr>Sample Questions for Analyzing</vt:lpstr>
      <vt:lpstr>Evaluating </vt:lpstr>
      <vt:lpstr>Sample questions for Evaluating</vt:lpstr>
      <vt:lpstr>Creating</vt:lpstr>
      <vt:lpstr>Sample Questions for Creating</vt:lpstr>
      <vt:lpstr>Conclusion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 Essentials of Assessment</dc:title>
  <cp:lastModifiedBy>Reni Francis</cp:lastModifiedBy>
  <cp:revision>24</cp:revision>
  <dcterms:modified xsi:type="dcterms:W3CDTF">2020-07-10T12:52:47Z</dcterms:modified>
</cp:coreProperties>
</file>