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658" r:id="rId1"/>
  </p:sldMasterIdLst>
  <p:notesMasterIdLst>
    <p:notesMasterId r:id="rId16"/>
  </p:notesMasterIdLst>
  <p:sldIdLst>
    <p:sldId id="256" r:id="rId2"/>
    <p:sldId id="286" r:id="rId3"/>
    <p:sldId id="344" r:id="rId4"/>
    <p:sldId id="310" r:id="rId5"/>
    <p:sldId id="376" r:id="rId6"/>
    <p:sldId id="313" r:id="rId7"/>
    <p:sldId id="338" r:id="rId8"/>
    <p:sldId id="339" r:id="rId9"/>
    <p:sldId id="377" r:id="rId10"/>
    <p:sldId id="373" r:id="rId11"/>
    <p:sldId id="341" r:id="rId12"/>
    <p:sldId id="371" r:id="rId13"/>
    <p:sldId id="372" r:id="rId14"/>
    <p:sldId id="343" r:id="rId15"/>
  </p:sldIdLst>
  <p:sldSz cx="9144000" cy="5143500" type="screen16x9"/>
  <p:notesSz cx="6858000" cy="9144000"/>
  <p:embeddedFontLst>
    <p:embeddedFont>
      <p:font typeface="Patrick Hand SC" pitchFamily="2" charset="77"/>
      <p:regular r:id="rId17"/>
    </p:embeddedFont>
    <p:embeddedFont>
      <p:font typeface="Sniglet" pitchFamily="82" charset="0"/>
      <p:regular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28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8D2B88-080D-4F84-98DE-DCF927855ECA}">
  <a:tblStyle styleId="{5C8D2B88-080D-4F84-98DE-DCF927855EC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18"/>
    <p:restoredTop sz="94351"/>
  </p:normalViewPr>
  <p:slideViewPr>
    <p:cSldViewPr snapToGrid="0" snapToObjects="1">
      <p:cViewPr varScale="1">
        <p:scale>
          <a:sx n="101" d="100"/>
          <a:sy n="101" d="100"/>
        </p:scale>
        <p:origin x="4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0DEE98-CBF5-BB42-95F6-92D9F5705880}" type="doc">
      <dgm:prSet loTypeId="urn:microsoft.com/office/officeart/2005/8/layout/vProcess5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171A0AA-BBB0-A64C-9635-D3FC311247C2}">
      <dgm:prSet phldrT="[Text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>
              <a:solidFill>
                <a:srgbClr val="C00000"/>
              </a:solidFill>
            </a:rPr>
            <a:t>Naturalization</a:t>
          </a:r>
        </a:p>
      </dgm:t>
    </dgm:pt>
    <dgm:pt modelId="{50AEC26B-09D8-D349-9B24-7D9BC9206B75}" type="parTrans" cxnId="{DBBF134C-BF8C-8F48-8E47-4D0171D893B5}">
      <dgm:prSet/>
      <dgm:spPr/>
      <dgm:t>
        <a:bodyPr/>
        <a:lstStyle/>
        <a:p>
          <a:endParaRPr lang="en-US">
            <a:solidFill>
              <a:srgbClr val="C00000"/>
            </a:solidFill>
          </a:endParaRPr>
        </a:p>
      </dgm:t>
    </dgm:pt>
    <dgm:pt modelId="{78D9F675-8C78-2F43-A9D0-EB09AFD3A69E}" type="sibTrans" cxnId="{DBBF134C-BF8C-8F48-8E47-4D0171D893B5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>
            <a:solidFill>
              <a:srgbClr val="C00000"/>
            </a:solidFill>
          </a:endParaRPr>
        </a:p>
      </dgm:t>
    </dgm:pt>
    <dgm:pt modelId="{FFE27452-849A-9341-821A-028E31843534}">
      <dgm:prSet phldrT="[Text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>
              <a:solidFill>
                <a:srgbClr val="C00000"/>
              </a:solidFill>
            </a:rPr>
            <a:t>Precision</a:t>
          </a:r>
        </a:p>
      </dgm:t>
    </dgm:pt>
    <dgm:pt modelId="{9A9C1F16-B360-0B45-94B9-DFF114F011D4}" type="parTrans" cxnId="{3E6BCA6F-2CE7-7845-B4D7-717BC19705C3}">
      <dgm:prSet/>
      <dgm:spPr/>
      <dgm:t>
        <a:bodyPr/>
        <a:lstStyle/>
        <a:p>
          <a:endParaRPr lang="en-US">
            <a:solidFill>
              <a:srgbClr val="C00000"/>
            </a:solidFill>
          </a:endParaRPr>
        </a:p>
      </dgm:t>
    </dgm:pt>
    <dgm:pt modelId="{84D1D291-7C1B-784F-B1F9-B27B1DC8C277}" type="sibTrans" cxnId="{3E6BCA6F-2CE7-7845-B4D7-717BC19705C3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>
            <a:solidFill>
              <a:srgbClr val="C00000"/>
            </a:solidFill>
          </a:endParaRPr>
        </a:p>
      </dgm:t>
    </dgm:pt>
    <dgm:pt modelId="{124E8B54-9943-C044-9E72-FDA9E72E523A}">
      <dgm:prSet phldrT="[Text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>
              <a:solidFill>
                <a:srgbClr val="C00000"/>
              </a:solidFill>
            </a:rPr>
            <a:t>Manipulation</a:t>
          </a:r>
        </a:p>
      </dgm:t>
    </dgm:pt>
    <dgm:pt modelId="{627665F7-3FDF-1549-88D8-CFFCB99D0196}" type="parTrans" cxnId="{C8D3CBC5-C7B3-A541-9885-769D50BF8C14}">
      <dgm:prSet/>
      <dgm:spPr/>
      <dgm:t>
        <a:bodyPr/>
        <a:lstStyle/>
        <a:p>
          <a:endParaRPr lang="en-US">
            <a:solidFill>
              <a:srgbClr val="C00000"/>
            </a:solidFill>
          </a:endParaRPr>
        </a:p>
      </dgm:t>
    </dgm:pt>
    <dgm:pt modelId="{DB24F92C-ACE4-A548-864C-B0267F4D99F6}" type="sibTrans" cxnId="{C8D3CBC5-C7B3-A541-9885-769D50BF8C14}">
      <dgm:prSet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>
            <a:solidFill>
              <a:srgbClr val="C00000"/>
            </a:solidFill>
          </a:endParaRPr>
        </a:p>
      </dgm:t>
    </dgm:pt>
    <dgm:pt modelId="{702CD446-38EC-844C-865A-5800423B9A3A}">
      <dgm:prSet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>
              <a:solidFill>
                <a:srgbClr val="C00000"/>
              </a:solidFill>
            </a:rPr>
            <a:t>Imitation</a:t>
          </a:r>
        </a:p>
      </dgm:t>
    </dgm:pt>
    <dgm:pt modelId="{9B7A74A8-155B-4B46-AD59-BB9510A90FA6}" type="parTrans" cxnId="{BE604C7D-8357-8143-85EB-6454E96A1A74}">
      <dgm:prSet/>
      <dgm:spPr/>
      <dgm:t>
        <a:bodyPr/>
        <a:lstStyle/>
        <a:p>
          <a:endParaRPr lang="en-US">
            <a:solidFill>
              <a:srgbClr val="C00000"/>
            </a:solidFill>
          </a:endParaRPr>
        </a:p>
      </dgm:t>
    </dgm:pt>
    <dgm:pt modelId="{B1D629EB-574B-C14D-8BEE-B94924509ECF}" type="sibTrans" cxnId="{BE604C7D-8357-8143-85EB-6454E96A1A74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>
            <a:solidFill>
              <a:srgbClr val="C00000"/>
            </a:solidFill>
          </a:endParaRPr>
        </a:p>
      </dgm:t>
    </dgm:pt>
    <dgm:pt modelId="{07BE2F85-E5EC-2A49-8294-1A96A8CC4DE8}">
      <dgm:prSet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>
              <a:solidFill>
                <a:srgbClr val="C00000"/>
              </a:solidFill>
            </a:rPr>
            <a:t>Psychomotor Domain</a:t>
          </a:r>
        </a:p>
      </dgm:t>
    </dgm:pt>
    <dgm:pt modelId="{4E924F34-64E5-EB46-B7C6-DC6A10B7FCDF}" type="parTrans" cxnId="{62210E91-F7A4-474D-9A6C-E7FCCCF15A50}">
      <dgm:prSet/>
      <dgm:spPr/>
      <dgm:t>
        <a:bodyPr/>
        <a:lstStyle/>
        <a:p>
          <a:endParaRPr lang="en-US">
            <a:solidFill>
              <a:srgbClr val="C00000"/>
            </a:solidFill>
          </a:endParaRPr>
        </a:p>
      </dgm:t>
    </dgm:pt>
    <dgm:pt modelId="{4193CFCD-78B9-0F43-91A9-BD76FEE6FD76}" type="sibTrans" cxnId="{62210E91-F7A4-474D-9A6C-E7FCCCF15A50}">
      <dgm:prSet/>
      <dgm:spPr/>
      <dgm:t>
        <a:bodyPr/>
        <a:lstStyle/>
        <a:p>
          <a:endParaRPr lang="en-US">
            <a:solidFill>
              <a:srgbClr val="C00000"/>
            </a:solidFill>
          </a:endParaRPr>
        </a:p>
      </dgm:t>
    </dgm:pt>
    <dgm:pt modelId="{4694FBA1-9A4D-4640-8AE0-A77003F39E9B}" type="pres">
      <dgm:prSet presAssocID="{370DEE98-CBF5-BB42-95F6-92D9F5705880}" presName="outerComposite" presStyleCnt="0">
        <dgm:presLayoutVars>
          <dgm:chMax val="5"/>
          <dgm:dir/>
          <dgm:resizeHandles val="exact"/>
        </dgm:presLayoutVars>
      </dgm:prSet>
      <dgm:spPr/>
    </dgm:pt>
    <dgm:pt modelId="{22679D64-49CE-9F4F-A223-7CBBDFE1E88A}" type="pres">
      <dgm:prSet presAssocID="{370DEE98-CBF5-BB42-95F6-92D9F5705880}" presName="dummyMaxCanvas" presStyleCnt="0">
        <dgm:presLayoutVars/>
      </dgm:prSet>
      <dgm:spPr/>
    </dgm:pt>
    <dgm:pt modelId="{B1E79DAD-CD97-7448-B3CD-87D514ACC776}" type="pres">
      <dgm:prSet presAssocID="{370DEE98-CBF5-BB42-95F6-92D9F5705880}" presName="FiveNodes_1" presStyleLbl="node1" presStyleIdx="0" presStyleCnt="5" custLinFactNeighborY="10433">
        <dgm:presLayoutVars>
          <dgm:bulletEnabled val="1"/>
        </dgm:presLayoutVars>
      </dgm:prSet>
      <dgm:spPr/>
    </dgm:pt>
    <dgm:pt modelId="{7556ABA8-5C0D-4A45-A1E2-F4FBF8BB5E48}" type="pres">
      <dgm:prSet presAssocID="{370DEE98-CBF5-BB42-95F6-92D9F5705880}" presName="FiveNodes_2" presStyleLbl="node1" presStyleIdx="1" presStyleCnt="5">
        <dgm:presLayoutVars>
          <dgm:bulletEnabled val="1"/>
        </dgm:presLayoutVars>
      </dgm:prSet>
      <dgm:spPr/>
    </dgm:pt>
    <dgm:pt modelId="{68F8CF33-4389-904A-B7AC-FE10CDD2F260}" type="pres">
      <dgm:prSet presAssocID="{370DEE98-CBF5-BB42-95F6-92D9F5705880}" presName="FiveNodes_3" presStyleLbl="node1" presStyleIdx="2" presStyleCnt="5">
        <dgm:presLayoutVars>
          <dgm:bulletEnabled val="1"/>
        </dgm:presLayoutVars>
      </dgm:prSet>
      <dgm:spPr/>
    </dgm:pt>
    <dgm:pt modelId="{6839D24D-6CA8-E04F-8ECB-AC1EA4E764EE}" type="pres">
      <dgm:prSet presAssocID="{370DEE98-CBF5-BB42-95F6-92D9F5705880}" presName="FiveNodes_4" presStyleLbl="node1" presStyleIdx="3" presStyleCnt="5">
        <dgm:presLayoutVars>
          <dgm:bulletEnabled val="1"/>
        </dgm:presLayoutVars>
      </dgm:prSet>
      <dgm:spPr/>
    </dgm:pt>
    <dgm:pt modelId="{8F90F8EF-EDC3-AC45-9018-008F2F981E80}" type="pres">
      <dgm:prSet presAssocID="{370DEE98-CBF5-BB42-95F6-92D9F5705880}" presName="FiveNodes_5" presStyleLbl="node1" presStyleIdx="4" presStyleCnt="5">
        <dgm:presLayoutVars>
          <dgm:bulletEnabled val="1"/>
        </dgm:presLayoutVars>
      </dgm:prSet>
      <dgm:spPr/>
    </dgm:pt>
    <dgm:pt modelId="{AD0A8AE4-1320-B547-8BBA-4F4CFE7E8875}" type="pres">
      <dgm:prSet presAssocID="{370DEE98-CBF5-BB42-95F6-92D9F5705880}" presName="FiveConn_1-2" presStyleLbl="fgAccFollowNode1" presStyleIdx="0" presStyleCnt="4">
        <dgm:presLayoutVars>
          <dgm:bulletEnabled val="1"/>
        </dgm:presLayoutVars>
      </dgm:prSet>
      <dgm:spPr/>
    </dgm:pt>
    <dgm:pt modelId="{CD3438E3-A5B1-AF41-9450-2EB3602E25C1}" type="pres">
      <dgm:prSet presAssocID="{370DEE98-CBF5-BB42-95F6-92D9F5705880}" presName="FiveConn_2-3" presStyleLbl="fgAccFollowNode1" presStyleIdx="1" presStyleCnt="4">
        <dgm:presLayoutVars>
          <dgm:bulletEnabled val="1"/>
        </dgm:presLayoutVars>
      </dgm:prSet>
      <dgm:spPr/>
    </dgm:pt>
    <dgm:pt modelId="{D5F3E99F-B7E3-534B-9DFB-F9813CA0DF88}" type="pres">
      <dgm:prSet presAssocID="{370DEE98-CBF5-BB42-95F6-92D9F5705880}" presName="FiveConn_3-4" presStyleLbl="fgAccFollowNode1" presStyleIdx="2" presStyleCnt="4">
        <dgm:presLayoutVars>
          <dgm:bulletEnabled val="1"/>
        </dgm:presLayoutVars>
      </dgm:prSet>
      <dgm:spPr/>
    </dgm:pt>
    <dgm:pt modelId="{DAC911D5-F2D2-734F-8E22-9D80E00949C2}" type="pres">
      <dgm:prSet presAssocID="{370DEE98-CBF5-BB42-95F6-92D9F5705880}" presName="FiveConn_4-5" presStyleLbl="fgAccFollowNode1" presStyleIdx="3" presStyleCnt="4">
        <dgm:presLayoutVars>
          <dgm:bulletEnabled val="1"/>
        </dgm:presLayoutVars>
      </dgm:prSet>
      <dgm:spPr/>
    </dgm:pt>
    <dgm:pt modelId="{E8F88752-7EB9-6C4D-B041-20A02E084E5E}" type="pres">
      <dgm:prSet presAssocID="{370DEE98-CBF5-BB42-95F6-92D9F5705880}" presName="FiveNodes_1_text" presStyleLbl="node1" presStyleIdx="4" presStyleCnt="5">
        <dgm:presLayoutVars>
          <dgm:bulletEnabled val="1"/>
        </dgm:presLayoutVars>
      </dgm:prSet>
      <dgm:spPr/>
    </dgm:pt>
    <dgm:pt modelId="{9C972740-97C1-C249-B5A1-D45D59CECF7E}" type="pres">
      <dgm:prSet presAssocID="{370DEE98-CBF5-BB42-95F6-92D9F5705880}" presName="FiveNodes_2_text" presStyleLbl="node1" presStyleIdx="4" presStyleCnt="5">
        <dgm:presLayoutVars>
          <dgm:bulletEnabled val="1"/>
        </dgm:presLayoutVars>
      </dgm:prSet>
      <dgm:spPr/>
    </dgm:pt>
    <dgm:pt modelId="{B6513574-E656-1349-8E6B-215613ACDA6C}" type="pres">
      <dgm:prSet presAssocID="{370DEE98-CBF5-BB42-95F6-92D9F5705880}" presName="FiveNodes_3_text" presStyleLbl="node1" presStyleIdx="4" presStyleCnt="5">
        <dgm:presLayoutVars>
          <dgm:bulletEnabled val="1"/>
        </dgm:presLayoutVars>
      </dgm:prSet>
      <dgm:spPr/>
    </dgm:pt>
    <dgm:pt modelId="{D8C2439B-6E27-8649-906A-EBC69FE64D66}" type="pres">
      <dgm:prSet presAssocID="{370DEE98-CBF5-BB42-95F6-92D9F5705880}" presName="FiveNodes_4_text" presStyleLbl="node1" presStyleIdx="4" presStyleCnt="5">
        <dgm:presLayoutVars>
          <dgm:bulletEnabled val="1"/>
        </dgm:presLayoutVars>
      </dgm:prSet>
      <dgm:spPr/>
    </dgm:pt>
    <dgm:pt modelId="{4540A85C-CA77-A34B-B036-00261504335E}" type="pres">
      <dgm:prSet presAssocID="{370DEE98-CBF5-BB42-95F6-92D9F5705880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FEFCF90E-6CD5-A943-BCEE-09DF97348B88}" type="presOf" srcId="{124E8B54-9943-C044-9E72-FDA9E72E523A}" destId="{68F8CF33-4389-904A-B7AC-FE10CDD2F260}" srcOrd="0" destOrd="0" presId="urn:microsoft.com/office/officeart/2005/8/layout/vProcess5"/>
    <dgm:cxn modelId="{BDFA7626-DB89-E548-89CC-2F0392FC2C3E}" type="presOf" srcId="{702CD446-38EC-844C-865A-5800423B9A3A}" destId="{6839D24D-6CA8-E04F-8ECB-AC1EA4E764EE}" srcOrd="0" destOrd="0" presId="urn:microsoft.com/office/officeart/2005/8/layout/vProcess5"/>
    <dgm:cxn modelId="{C30E0D29-22B3-E94B-BCD8-75C4CCFB8B32}" type="presOf" srcId="{370DEE98-CBF5-BB42-95F6-92D9F5705880}" destId="{4694FBA1-9A4D-4640-8AE0-A77003F39E9B}" srcOrd="0" destOrd="0" presId="urn:microsoft.com/office/officeart/2005/8/layout/vProcess5"/>
    <dgm:cxn modelId="{E2A75B3D-96FF-EC40-A7BA-D139B6797879}" type="presOf" srcId="{124E8B54-9943-C044-9E72-FDA9E72E523A}" destId="{B6513574-E656-1349-8E6B-215613ACDA6C}" srcOrd="1" destOrd="0" presId="urn:microsoft.com/office/officeart/2005/8/layout/vProcess5"/>
    <dgm:cxn modelId="{B692B946-6476-7F49-B11B-13E5085BFD93}" type="presOf" srcId="{FFE27452-849A-9341-821A-028E31843534}" destId="{9C972740-97C1-C249-B5A1-D45D59CECF7E}" srcOrd="1" destOrd="0" presId="urn:microsoft.com/office/officeart/2005/8/layout/vProcess5"/>
    <dgm:cxn modelId="{DBBF134C-BF8C-8F48-8E47-4D0171D893B5}" srcId="{370DEE98-CBF5-BB42-95F6-92D9F5705880}" destId="{0171A0AA-BBB0-A64C-9635-D3FC311247C2}" srcOrd="0" destOrd="0" parTransId="{50AEC26B-09D8-D349-9B24-7D9BC9206B75}" sibTransId="{78D9F675-8C78-2F43-A9D0-EB09AFD3A69E}"/>
    <dgm:cxn modelId="{3E6BCA6F-2CE7-7845-B4D7-717BC19705C3}" srcId="{370DEE98-CBF5-BB42-95F6-92D9F5705880}" destId="{FFE27452-849A-9341-821A-028E31843534}" srcOrd="1" destOrd="0" parTransId="{9A9C1F16-B360-0B45-94B9-DFF114F011D4}" sibTransId="{84D1D291-7C1B-784F-B1F9-B27B1DC8C277}"/>
    <dgm:cxn modelId="{F7695E77-0E66-FC43-A495-DEDC2BF77217}" type="presOf" srcId="{B1D629EB-574B-C14D-8BEE-B94924509ECF}" destId="{DAC911D5-F2D2-734F-8E22-9D80E00949C2}" srcOrd="0" destOrd="0" presId="urn:microsoft.com/office/officeart/2005/8/layout/vProcess5"/>
    <dgm:cxn modelId="{A228CC77-1542-594D-8927-920B295AB379}" type="presOf" srcId="{84D1D291-7C1B-784F-B1F9-B27B1DC8C277}" destId="{CD3438E3-A5B1-AF41-9450-2EB3602E25C1}" srcOrd="0" destOrd="0" presId="urn:microsoft.com/office/officeart/2005/8/layout/vProcess5"/>
    <dgm:cxn modelId="{2A03E579-B917-7A43-990C-04BC7A79E3C9}" type="presOf" srcId="{78D9F675-8C78-2F43-A9D0-EB09AFD3A69E}" destId="{AD0A8AE4-1320-B547-8BBA-4F4CFE7E8875}" srcOrd="0" destOrd="0" presId="urn:microsoft.com/office/officeart/2005/8/layout/vProcess5"/>
    <dgm:cxn modelId="{BE604C7D-8357-8143-85EB-6454E96A1A74}" srcId="{370DEE98-CBF5-BB42-95F6-92D9F5705880}" destId="{702CD446-38EC-844C-865A-5800423B9A3A}" srcOrd="3" destOrd="0" parTransId="{9B7A74A8-155B-4B46-AD59-BB9510A90FA6}" sibTransId="{B1D629EB-574B-C14D-8BEE-B94924509ECF}"/>
    <dgm:cxn modelId="{62210E91-F7A4-474D-9A6C-E7FCCCF15A50}" srcId="{370DEE98-CBF5-BB42-95F6-92D9F5705880}" destId="{07BE2F85-E5EC-2A49-8294-1A96A8CC4DE8}" srcOrd="4" destOrd="0" parTransId="{4E924F34-64E5-EB46-B7C6-DC6A10B7FCDF}" sibTransId="{4193CFCD-78B9-0F43-91A9-BD76FEE6FD76}"/>
    <dgm:cxn modelId="{D034CD93-0EE6-0D43-8E2B-221CE317CB93}" type="presOf" srcId="{07BE2F85-E5EC-2A49-8294-1A96A8CC4DE8}" destId="{4540A85C-CA77-A34B-B036-00261504335E}" srcOrd="1" destOrd="0" presId="urn:microsoft.com/office/officeart/2005/8/layout/vProcess5"/>
    <dgm:cxn modelId="{4FC80BB2-2E06-3A45-9B2A-6E6DDB213A02}" type="presOf" srcId="{0171A0AA-BBB0-A64C-9635-D3FC311247C2}" destId="{E8F88752-7EB9-6C4D-B041-20A02E084E5E}" srcOrd="1" destOrd="0" presId="urn:microsoft.com/office/officeart/2005/8/layout/vProcess5"/>
    <dgm:cxn modelId="{D6CA97B4-E87E-BB49-B19A-E3C616178122}" type="presOf" srcId="{FFE27452-849A-9341-821A-028E31843534}" destId="{7556ABA8-5C0D-4A45-A1E2-F4FBF8BB5E48}" srcOrd="0" destOrd="0" presId="urn:microsoft.com/office/officeart/2005/8/layout/vProcess5"/>
    <dgm:cxn modelId="{C9248DC5-F048-994A-AE39-F6CCD43C8036}" type="presOf" srcId="{0171A0AA-BBB0-A64C-9635-D3FC311247C2}" destId="{B1E79DAD-CD97-7448-B3CD-87D514ACC776}" srcOrd="0" destOrd="0" presId="urn:microsoft.com/office/officeart/2005/8/layout/vProcess5"/>
    <dgm:cxn modelId="{C8D3CBC5-C7B3-A541-9885-769D50BF8C14}" srcId="{370DEE98-CBF5-BB42-95F6-92D9F5705880}" destId="{124E8B54-9943-C044-9E72-FDA9E72E523A}" srcOrd="2" destOrd="0" parTransId="{627665F7-3FDF-1549-88D8-CFFCB99D0196}" sibTransId="{DB24F92C-ACE4-A548-864C-B0267F4D99F6}"/>
    <dgm:cxn modelId="{B0C785E0-118C-C441-865A-B2FEFC6F5BD7}" type="presOf" srcId="{07BE2F85-E5EC-2A49-8294-1A96A8CC4DE8}" destId="{8F90F8EF-EDC3-AC45-9018-008F2F981E80}" srcOrd="0" destOrd="0" presId="urn:microsoft.com/office/officeart/2005/8/layout/vProcess5"/>
    <dgm:cxn modelId="{0FF8DDF5-8D9F-8C42-9FCB-41CED0CCD52F}" type="presOf" srcId="{702CD446-38EC-844C-865A-5800423B9A3A}" destId="{D8C2439B-6E27-8649-906A-EBC69FE64D66}" srcOrd="1" destOrd="0" presId="urn:microsoft.com/office/officeart/2005/8/layout/vProcess5"/>
    <dgm:cxn modelId="{63A8B9FF-A1D0-0440-9185-EC5F43FA7079}" type="presOf" srcId="{DB24F92C-ACE4-A548-864C-B0267F4D99F6}" destId="{D5F3E99F-B7E3-534B-9DFB-F9813CA0DF88}" srcOrd="0" destOrd="0" presId="urn:microsoft.com/office/officeart/2005/8/layout/vProcess5"/>
    <dgm:cxn modelId="{BBB83E06-D854-8B44-8EDD-50C956BD80CB}" type="presParOf" srcId="{4694FBA1-9A4D-4640-8AE0-A77003F39E9B}" destId="{22679D64-49CE-9F4F-A223-7CBBDFE1E88A}" srcOrd="0" destOrd="0" presId="urn:microsoft.com/office/officeart/2005/8/layout/vProcess5"/>
    <dgm:cxn modelId="{A5E7A9B1-D545-7248-B56C-BF084DF71AD5}" type="presParOf" srcId="{4694FBA1-9A4D-4640-8AE0-A77003F39E9B}" destId="{B1E79DAD-CD97-7448-B3CD-87D514ACC776}" srcOrd="1" destOrd="0" presId="urn:microsoft.com/office/officeart/2005/8/layout/vProcess5"/>
    <dgm:cxn modelId="{50D37505-8913-B841-BECE-A39976E6D5DD}" type="presParOf" srcId="{4694FBA1-9A4D-4640-8AE0-A77003F39E9B}" destId="{7556ABA8-5C0D-4A45-A1E2-F4FBF8BB5E48}" srcOrd="2" destOrd="0" presId="urn:microsoft.com/office/officeart/2005/8/layout/vProcess5"/>
    <dgm:cxn modelId="{51BB0032-895C-A043-8E43-D6BC7E3FDBF0}" type="presParOf" srcId="{4694FBA1-9A4D-4640-8AE0-A77003F39E9B}" destId="{68F8CF33-4389-904A-B7AC-FE10CDD2F260}" srcOrd="3" destOrd="0" presId="urn:microsoft.com/office/officeart/2005/8/layout/vProcess5"/>
    <dgm:cxn modelId="{6325B60D-F59D-4D4C-BECE-ACB590F78513}" type="presParOf" srcId="{4694FBA1-9A4D-4640-8AE0-A77003F39E9B}" destId="{6839D24D-6CA8-E04F-8ECB-AC1EA4E764EE}" srcOrd="4" destOrd="0" presId="urn:microsoft.com/office/officeart/2005/8/layout/vProcess5"/>
    <dgm:cxn modelId="{EB863038-3C67-CE42-A952-49DBFFF48135}" type="presParOf" srcId="{4694FBA1-9A4D-4640-8AE0-A77003F39E9B}" destId="{8F90F8EF-EDC3-AC45-9018-008F2F981E80}" srcOrd="5" destOrd="0" presId="urn:microsoft.com/office/officeart/2005/8/layout/vProcess5"/>
    <dgm:cxn modelId="{5EAF8053-FF6F-A746-A626-9370CD5622C0}" type="presParOf" srcId="{4694FBA1-9A4D-4640-8AE0-A77003F39E9B}" destId="{AD0A8AE4-1320-B547-8BBA-4F4CFE7E8875}" srcOrd="6" destOrd="0" presId="urn:microsoft.com/office/officeart/2005/8/layout/vProcess5"/>
    <dgm:cxn modelId="{B9C98F7C-2FD9-4C4E-B676-2A1DFA30E18E}" type="presParOf" srcId="{4694FBA1-9A4D-4640-8AE0-A77003F39E9B}" destId="{CD3438E3-A5B1-AF41-9450-2EB3602E25C1}" srcOrd="7" destOrd="0" presId="urn:microsoft.com/office/officeart/2005/8/layout/vProcess5"/>
    <dgm:cxn modelId="{BA56BA03-D5D2-694A-823C-C67508A3A1E3}" type="presParOf" srcId="{4694FBA1-9A4D-4640-8AE0-A77003F39E9B}" destId="{D5F3E99F-B7E3-534B-9DFB-F9813CA0DF88}" srcOrd="8" destOrd="0" presId="urn:microsoft.com/office/officeart/2005/8/layout/vProcess5"/>
    <dgm:cxn modelId="{18A06468-81E0-9F40-988B-27D1FDA76682}" type="presParOf" srcId="{4694FBA1-9A4D-4640-8AE0-A77003F39E9B}" destId="{DAC911D5-F2D2-734F-8E22-9D80E00949C2}" srcOrd="9" destOrd="0" presId="urn:microsoft.com/office/officeart/2005/8/layout/vProcess5"/>
    <dgm:cxn modelId="{25FB71FF-2E3B-FA40-8957-3CC81A3902BA}" type="presParOf" srcId="{4694FBA1-9A4D-4640-8AE0-A77003F39E9B}" destId="{E8F88752-7EB9-6C4D-B041-20A02E084E5E}" srcOrd="10" destOrd="0" presId="urn:microsoft.com/office/officeart/2005/8/layout/vProcess5"/>
    <dgm:cxn modelId="{23B52129-3B11-E24B-92EA-BF779FFB6C60}" type="presParOf" srcId="{4694FBA1-9A4D-4640-8AE0-A77003F39E9B}" destId="{9C972740-97C1-C249-B5A1-D45D59CECF7E}" srcOrd="11" destOrd="0" presId="urn:microsoft.com/office/officeart/2005/8/layout/vProcess5"/>
    <dgm:cxn modelId="{08ED0CBE-6D8E-A944-A556-B49276E57F5F}" type="presParOf" srcId="{4694FBA1-9A4D-4640-8AE0-A77003F39E9B}" destId="{B6513574-E656-1349-8E6B-215613ACDA6C}" srcOrd="12" destOrd="0" presId="urn:microsoft.com/office/officeart/2005/8/layout/vProcess5"/>
    <dgm:cxn modelId="{DA6F400C-F1AC-9541-BE56-1B6D86EB3BDD}" type="presParOf" srcId="{4694FBA1-9A4D-4640-8AE0-A77003F39E9B}" destId="{D8C2439B-6E27-8649-906A-EBC69FE64D66}" srcOrd="13" destOrd="0" presId="urn:microsoft.com/office/officeart/2005/8/layout/vProcess5"/>
    <dgm:cxn modelId="{84E8893C-2E00-7B40-97F7-57CA9AE05244}" type="presParOf" srcId="{4694FBA1-9A4D-4640-8AE0-A77003F39E9B}" destId="{4540A85C-CA77-A34B-B036-00261504335E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E79DAD-CD97-7448-B3CD-87D514ACC776}">
      <dsp:nvSpPr>
        <dsp:cNvPr id="0" name=""/>
        <dsp:cNvSpPr/>
      </dsp:nvSpPr>
      <dsp:spPr>
        <a:xfrm>
          <a:off x="0" y="65348"/>
          <a:ext cx="4928616" cy="626364"/>
        </a:xfrm>
        <a:prstGeom prst="roundRect">
          <a:avLst>
            <a:gd name="adj" fmla="val 10000"/>
          </a:avLst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rgbClr val="C00000"/>
              </a:solidFill>
            </a:rPr>
            <a:t>Naturalization</a:t>
          </a:r>
        </a:p>
      </dsp:txBody>
      <dsp:txXfrm>
        <a:off x="18346" y="83694"/>
        <a:ext cx="4179434" cy="589672"/>
      </dsp:txXfrm>
    </dsp:sp>
    <dsp:sp modelId="{7556ABA8-5C0D-4A45-A1E2-F4FBF8BB5E48}">
      <dsp:nvSpPr>
        <dsp:cNvPr id="0" name=""/>
        <dsp:cNvSpPr/>
      </dsp:nvSpPr>
      <dsp:spPr>
        <a:xfrm>
          <a:off x="368046" y="713359"/>
          <a:ext cx="4928616" cy="626364"/>
        </a:xfrm>
        <a:prstGeom prst="roundRect">
          <a:avLst>
            <a:gd name="adj" fmla="val 10000"/>
          </a:avLst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rgbClr val="C00000"/>
              </a:solidFill>
            </a:rPr>
            <a:t>Precision</a:t>
          </a:r>
        </a:p>
      </dsp:txBody>
      <dsp:txXfrm>
        <a:off x="386392" y="731705"/>
        <a:ext cx="4116741" cy="589672"/>
      </dsp:txXfrm>
    </dsp:sp>
    <dsp:sp modelId="{68F8CF33-4389-904A-B7AC-FE10CDD2F260}">
      <dsp:nvSpPr>
        <dsp:cNvPr id="0" name=""/>
        <dsp:cNvSpPr/>
      </dsp:nvSpPr>
      <dsp:spPr>
        <a:xfrm>
          <a:off x="736092" y="1426718"/>
          <a:ext cx="4928616" cy="626364"/>
        </a:xfrm>
        <a:prstGeom prst="roundRect">
          <a:avLst>
            <a:gd name="adj" fmla="val 10000"/>
          </a:avLst>
        </a:prstGeom>
        <a:solidFill>
          <a:schemeClr val="accent4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rgbClr val="C00000"/>
              </a:solidFill>
            </a:rPr>
            <a:t>Manipulation</a:t>
          </a:r>
        </a:p>
      </dsp:txBody>
      <dsp:txXfrm>
        <a:off x="754438" y="1445064"/>
        <a:ext cx="4116741" cy="589672"/>
      </dsp:txXfrm>
    </dsp:sp>
    <dsp:sp modelId="{6839D24D-6CA8-E04F-8ECB-AC1EA4E764EE}">
      <dsp:nvSpPr>
        <dsp:cNvPr id="0" name=""/>
        <dsp:cNvSpPr/>
      </dsp:nvSpPr>
      <dsp:spPr>
        <a:xfrm>
          <a:off x="1104138" y="2140077"/>
          <a:ext cx="4928616" cy="626364"/>
        </a:xfrm>
        <a:prstGeom prst="roundRect">
          <a:avLst>
            <a:gd name="adj" fmla="val 10000"/>
          </a:avLst>
        </a:prstGeom>
        <a:solidFill>
          <a:schemeClr val="accent5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rgbClr val="C00000"/>
              </a:solidFill>
            </a:rPr>
            <a:t>Imitation</a:t>
          </a:r>
        </a:p>
      </dsp:txBody>
      <dsp:txXfrm>
        <a:off x="1122484" y="2158423"/>
        <a:ext cx="4116741" cy="589672"/>
      </dsp:txXfrm>
    </dsp:sp>
    <dsp:sp modelId="{8F90F8EF-EDC3-AC45-9018-008F2F981E80}">
      <dsp:nvSpPr>
        <dsp:cNvPr id="0" name=""/>
        <dsp:cNvSpPr/>
      </dsp:nvSpPr>
      <dsp:spPr>
        <a:xfrm>
          <a:off x="1472184" y="2853436"/>
          <a:ext cx="4928616" cy="626364"/>
        </a:xfrm>
        <a:prstGeom prst="roundRect">
          <a:avLst>
            <a:gd name="adj" fmla="val 10000"/>
          </a:avLst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rgbClr val="C00000"/>
              </a:solidFill>
            </a:rPr>
            <a:t>Psychomotor Domain</a:t>
          </a:r>
        </a:p>
      </dsp:txBody>
      <dsp:txXfrm>
        <a:off x="1490530" y="2871782"/>
        <a:ext cx="4116741" cy="589672"/>
      </dsp:txXfrm>
    </dsp:sp>
    <dsp:sp modelId="{AD0A8AE4-1320-B547-8BBA-4F4CFE7E8875}">
      <dsp:nvSpPr>
        <dsp:cNvPr id="0" name=""/>
        <dsp:cNvSpPr/>
      </dsp:nvSpPr>
      <dsp:spPr>
        <a:xfrm>
          <a:off x="4521479" y="457593"/>
          <a:ext cx="407136" cy="407136"/>
        </a:xfrm>
        <a:prstGeom prst="downArrow">
          <a:avLst>
            <a:gd name="adj1" fmla="val 55000"/>
            <a:gd name="adj2" fmla="val 45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>
            <a:solidFill>
              <a:srgbClr val="C00000"/>
            </a:solidFill>
          </a:endParaRPr>
        </a:p>
      </dsp:txBody>
      <dsp:txXfrm>
        <a:off x="4613085" y="457593"/>
        <a:ext cx="223924" cy="306370"/>
      </dsp:txXfrm>
    </dsp:sp>
    <dsp:sp modelId="{CD3438E3-A5B1-AF41-9450-2EB3602E25C1}">
      <dsp:nvSpPr>
        <dsp:cNvPr id="0" name=""/>
        <dsp:cNvSpPr/>
      </dsp:nvSpPr>
      <dsp:spPr>
        <a:xfrm>
          <a:off x="4889525" y="1170952"/>
          <a:ext cx="407136" cy="407136"/>
        </a:xfrm>
        <a:prstGeom prst="downArrow">
          <a:avLst>
            <a:gd name="adj1" fmla="val 55000"/>
            <a:gd name="adj2" fmla="val 45000"/>
          </a:avLst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>
            <a:solidFill>
              <a:srgbClr val="C00000"/>
            </a:solidFill>
          </a:endParaRPr>
        </a:p>
      </dsp:txBody>
      <dsp:txXfrm>
        <a:off x="4981131" y="1170952"/>
        <a:ext cx="223924" cy="306370"/>
      </dsp:txXfrm>
    </dsp:sp>
    <dsp:sp modelId="{D5F3E99F-B7E3-534B-9DFB-F9813CA0DF88}">
      <dsp:nvSpPr>
        <dsp:cNvPr id="0" name=""/>
        <dsp:cNvSpPr/>
      </dsp:nvSpPr>
      <dsp:spPr>
        <a:xfrm>
          <a:off x="5257571" y="1873872"/>
          <a:ext cx="407136" cy="407136"/>
        </a:xfrm>
        <a:prstGeom prst="downArrow">
          <a:avLst>
            <a:gd name="adj1" fmla="val 55000"/>
            <a:gd name="adj2" fmla="val 45000"/>
          </a:avLst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>
            <a:solidFill>
              <a:srgbClr val="C00000"/>
            </a:solidFill>
          </a:endParaRPr>
        </a:p>
      </dsp:txBody>
      <dsp:txXfrm>
        <a:off x="5349177" y="1873872"/>
        <a:ext cx="223924" cy="306370"/>
      </dsp:txXfrm>
    </dsp:sp>
    <dsp:sp modelId="{DAC911D5-F2D2-734F-8E22-9D80E00949C2}">
      <dsp:nvSpPr>
        <dsp:cNvPr id="0" name=""/>
        <dsp:cNvSpPr/>
      </dsp:nvSpPr>
      <dsp:spPr>
        <a:xfrm>
          <a:off x="5625617" y="2594190"/>
          <a:ext cx="407136" cy="407136"/>
        </a:xfrm>
        <a:prstGeom prst="downArrow">
          <a:avLst>
            <a:gd name="adj1" fmla="val 55000"/>
            <a:gd name="adj2" fmla="val 45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>
            <a:solidFill>
              <a:srgbClr val="C00000"/>
            </a:solidFill>
          </a:endParaRPr>
        </a:p>
      </dsp:txBody>
      <dsp:txXfrm>
        <a:off x="5717223" y="2594190"/>
        <a:ext cx="223924" cy="3063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" name="Google Shape;47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815525" y="1991825"/>
            <a:ext cx="5585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1049500" y="796175"/>
            <a:ext cx="7020900" cy="75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1"/>
          </p:nvPr>
        </p:nvSpPr>
        <p:spPr>
          <a:xfrm>
            <a:off x="1049500" y="1437426"/>
            <a:ext cx="7020900" cy="270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+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27668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49500" y="796175"/>
            <a:ext cx="7020900" cy="75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49500" y="1437426"/>
            <a:ext cx="7020900" cy="270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  <a:noFill/>
          <a:ln>
            <a:noFill/>
          </a:ln>
          <a:effectLst>
            <a:outerShdw blurRad="28575" dist="19050" dir="5400000" algn="bl" rotWithShape="0">
              <a:srgbClr val="000000">
                <a:alpha val="25000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lvl="1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lvl="2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lvl="3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lvl="4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lvl="5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lvl="6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lvl="7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lvl="8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9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tif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ctrTitle"/>
          </p:nvPr>
        </p:nvSpPr>
        <p:spPr>
          <a:xfrm>
            <a:off x="1089891" y="1139770"/>
            <a:ext cx="72263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Unit 2: Essentials of Assessment</a:t>
            </a:r>
            <a:endParaRPr sz="4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190CC0-FA70-7544-B475-48FD7E4EB1F0}"/>
              </a:ext>
            </a:extLst>
          </p:cNvPr>
          <p:cNvSpPr txBox="1"/>
          <p:nvPr/>
        </p:nvSpPr>
        <p:spPr>
          <a:xfrm>
            <a:off x="1799936" y="3186545"/>
            <a:ext cx="594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  <a:latin typeface="Bangla MN" pitchFamily="2" charset="0"/>
                <a:cs typeface="Bangla MN" pitchFamily="2" charset="0"/>
              </a:rPr>
              <a:t>Dr. Reni Francis</a:t>
            </a:r>
          </a:p>
          <a:p>
            <a:r>
              <a:rPr lang="en-US" dirty="0">
                <a:solidFill>
                  <a:srgbClr val="C00000"/>
                </a:solidFill>
                <a:latin typeface="Bangla MN" pitchFamily="2" charset="0"/>
                <a:cs typeface="Bangla MN" pitchFamily="2" charset="0"/>
              </a:rPr>
              <a:t>Principal, </a:t>
            </a:r>
          </a:p>
          <a:p>
            <a:r>
              <a:rPr lang="en-US" dirty="0">
                <a:solidFill>
                  <a:srgbClr val="C00000"/>
                </a:solidFill>
                <a:latin typeface="Bangla MN" pitchFamily="2" charset="0"/>
                <a:cs typeface="Bangla MN" pitchFamily="2" charset="0"/>
              </a:rPr>
              <a:t>MES’s Pillai College of Education and Research, Chembur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4AC762-3A62-AB45-8176-E8EC2E18CF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191D5F-CA26-8442-AFCC-4FC7255C59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3550" y="987675"/>
            <a:ext cx="7020900" cy="2706900"/>
          </a:xfrm>
        </p:spPr>
        <p:txBody>
          <a:bodyPr/>
          <a:lstStyle/>
          <a:p>
            <a:pPr marL="76200" lvl="0" indent="0">
              <a:buNone/>
            </a:pPr>
            <a:r>
              <a:rPr lang="en-US" sz="1800" b="1" dirty="0"/>
              <a:t>2. Manipulation of an act:</a:t>
            </a:r>
          </a:p>
          <a:p>
            <a:pPr lvl="0"/>
            <a:r>
              <a:rPr lang="en-US" sz="1800" dirty="0"/>
              <a:t>Learner performs the act with instructions rather than just observation.</a:t>
            </a:r>
          </a:p>
          <a:p>
            <a:r>
              <a:rPr lang="en-US" sz="1800" dirty="0"/>
              <a:t>This includes differentiating among various movements, selecting the proper one and moving towards fixation.</a:t>
            </a:r>
          </a:p>
          <a:p>
            <a:r>
              <a:rPr lang="en-US" sz="1800" dirty="0"/>
              <a:t>Actions require repetition for fixation.</a:t>
            </a:r>
          </a:p>
          <a:p>
            <a:r>
              <a:rPr lang="en-US" sz="1800" dirty="0"/>
              <a:t>Examples: Being able to perform a skill on one's own after taking lessons or reading about it. Follows instructions to build a model.</a:t>
            </a:r>
          </a:p>
          <a:p>
            <a:r>
              <a:rPr lang="en-US" sz="1800" dirty="0"/>
              <a:t>Key Words: act, build, execute, perform</a:t>
            </a:r>
          </a:p>
          <a:p>
            <a:pPr marL="76200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AFFB73-DCAC-5545-A13B-5C28237AC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56B86AA-BD88-344B-9BB4-64BCD87DB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500" y="453275"/>
            <a:ext cx="7269000" cy="750300"/>
          </a:xfrm>
        </p:spPr>
        <p:txBody>
          <a:bodyPr/>
          <a:lstStyle/>
          <a:p>
            <a:r>
              <a:rPr lang="en-IN" dirty="0"/>
              <a:t>Psychomotor Domain – Imitation and Manipulation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1565F2-8E08-A64A-9C63-1456C8120A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506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52700" y="916726"/>
            <a:ext cx="7020900" cy="2706900"/>
          </a:xfrm>
        </p:spPr>
        <p:txBody>
          <a:bodyPr/>
          <a:lstStyle/>
          <a:p>
            <a:pPr marL="76200" lvl="0" indent="0">
              <a:buNone/>
            </a:pPr>
            <a:r>
              <a:rPr lang="en-US" b="1" dirty="0"/>
              <a:t>3. Precision:</a:t>
            </a:r>
            <a:endParaRPr lang="en-IN" dirty="0"/>
          </a:p>
          <a:p>
            <a:pPr lvl="0"/>
            <a:r>
              <a:rPr lang="en-US" sz="2000" dirty="0"/>
              <a:t>This includes refinement, accuracy, proportion and exactness in performance.</a:t>
            </a:r>
            <a:endParaRPr lang="en-IN" sz="2000" dirty="0"/>
          </a:p>
          <a:p>
            <a:pPr lvl="0"/>
            <a:r>
              <a:rPr lang="en-US" sz="2000" dirty="0"/>
              <a:t>Learner can performs without instruction and can control the speed</a:t>
            </a:r>
          </a:p>
          <a:p>
            <a:r>
              <a:rPr lang="en-IN" sz="2000" b="1" dirty="0"/>
              <a:t>Examples</a:t>
            </a:r>
            <a:r>
              <a:rPr lang="en-IN" sz="2000" dirty="0"/>
              <a:t>:  Working and reworking something, so it will be “just right.” Perform a skill or task without assistance. Demonstrate a task to a beginner.</a:t>
            </a:r>
          </a:p>
          <a:p>
            <a:r>
              <a:rPr lang="en-IN" sz="2000" b="1" dirty="0"/>
              <a:t>Key Words</a:t>
            </a:r>
            <a:r>
              <a:rPr lang="en-IN" sz="2000" dirty="0"/>
              <a:t>: calibrate, demonstrate, master, perfectionism</a:t>
            </a:r>
          </a:p>
          <a:p>
            <a:pPr lvl="0"/>
            <a:endParaRPr lang="en-IN" dirty="0"/>
          </a:p>
          <a:p>
            <a:endParaRPr lang="en-IN" dirty="0"/>
          </a:p>
          <a:p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49500" y="415175"/>
            <a:ext cx="7020900" cy="750300"/>
          </a:xfrm>
        </p:spPr>
        <p:txBody>
          <a:bodyPr/>
          <a:lstStyle/>
          <a:p>
            <a:r>
              <a:rPr lang="en-IN" dirty="0"/>
              <a:t>Psychomotor Domain - Precision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5E2869-F7F5-DD4C-B741-8230E58A90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257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AE63CAF-074A-CF4E-A7FE-EFFBFAFA5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0050" y="1228974"/>
            <a:ext cx="7020900" cy="3076325"/>
          </a:xfrm>
        </p:spPr>
        <p:txBody>
          <a:bodyPr/>
          <a:lstStyle/>
          <a:p>
            <a:pPr marL="76200" indent="0">
              <a:buNone/>
            </a:pPr>
            <a:r>
              <a:rPr lang="en-US" sz="1800" dirty="0"/>
              <a:t>4. </a:t>
            </a:r>
            <a:r>
              <a:rPr lang="en-US" sz="1800" b="1" dirty="0"/>
              <a:t>Articulation:</a:t>
            </a:r>
          </a:p>
          <a:p>
            <a:r>
              <a:rPr lang="en-US" sz="1800" dirty="0"/>
              <a:t>Many actions occur simultaneously and with equal proficiency.</a:t>
            </a:r>
          </a:p>
          <a:p>
            <a:r>
              <a:rPr lang="en-US" sz="1800" dirty="0"/>
              <a:t>This includes coordination, sequence and harmony among acts.</a:t>
            </a:r>
          </a:p>
          <a:p>
            <a:r>
              <a:rPr lang="en-IN" sz="1800" b="1" dirty="0"/>
              <a:t>Examples</a:t>
            </a:r>
            <a:r>
              <a:rPr lang="en-IN" sz="1800" dirty="0"/>
              <a:t>: Combining a series of skills to produce a video that involves music, drama, colour, sound, etc. Combining a series of skills or activities to meet a novel requirement.</a:t>
            </a:r>
          </a:p>
          <a:p>
            <a:r>
              <a:rPr lang="en-IN" sz="1800" b="1" dirty="0"/>
              <a:t>Key Words</a:t>
            </a:r>
            <a:r>
              <a:rPr lang="en-IN" sz="1800" dirty="0"/>
              <a:t>: adapt, constructs, combine, creates, customize, modifies, formulate</a:t>
            </a:r>
          </a:p>
          <a:p>
            <a:endParaRPr lang="en-US" dirty="0"/>
          </a:p>
          <a:p>
            <a:pPr marL="76200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C53B6D-F287-044A-9CA3-3D1145864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9B03606-0983-E249-91F3-BE79FA7A4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8950" y="478675"/>
            <a:ext cx="7142000" cy="750300"/>
          </a:xfrm>
        </p:spPr>
        <p:txBody>
          <a:bodyPr/>
          <a:lstStyle/>
          <a:p>
            <a:r>
              <a:rPr lang="en-IN" dirty="0"/>
              <a:t>Psychomotor Domain – Articulation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8A8170-0CAD-4B40-B681-8237D7D5BE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2176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AE63CAF-074A-CF4E-A7FE-EFFBFAFA5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9500" y="1006225"/>
            <a:ext cx="7020900" cy="2706900"/>
          </a:xfrm>
        </p:spPr>
        <p:txBody>
          <a:bodyPr/>
          <a:lstStyle/>
          <a:p>
            <a:pPr marL="76200" indent="0">
              <a:buNone/>
            </a:pPr>
            <a:r>
              <a:rPr lang="en-US" sz="2000" b="1" dirty="0"/>
              <a:t>5. Naturalization :</a:t>
            </a:r>
          </a:p>
          <a:p>
            <a:r>
              <a:rPr lang="en-US" sz="1800" dirty="0"/>
              <a:t>Pupil skills attain its highest level of proficiency in performing an act with the least expenditure of psychic energy.</a:t>
            </a:r>
          </a:p>
          <a:p>
            <a:r>
              <a:rPr lang="en-US" sz="1800" dirty="0"/>
              <a:t>The act becomes so automatic that it is attended to unconsciously.</a:t>
            </a:r>
          </a:p>
          <a:p>
            <a:r>
              <a:rPr lang="en-US" sz="1800" dirty="0"/>
              <a:t>It becomes a habit and nature of the person.</a:t>
            </a:r>
          </a:p>
          <a:p>
            <a:r>
              <a:rPr lang="en-US" sz="1800" dirty="0"/>
              <a:t>e.g. skills like dancing cooking .dramatics, driving, writing, reading, computer, swimming, etc.</a:t>
            </a:r>
          </a:p>
          <a:p>
            <a:r>
              <a:rPr lang="en-US" sz="1800" dirty="0"/>
              <a:t>Key Words: create, design, develop, invent, manage, naturally</a:t>
            </a:r>
          </a:p>
          <a:p>
            <a:pPr marL="7620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C53B6D-F287-044A-9CA3-3D1145864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9B03606-0983-E249-91F3-BE79FA7A4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8950" y="478675"/>
            <a:ext cx="7142000" cy="750300"/>
          </a:xfrm>
        </p:spPr>
        <p:txBody>
          <a:bodyPr/>
          <a:lstStyle/>
          <a:p>
            <a:r>
              <a:rPr lang="en-IN" dirty="0"/>
              <a:t>Psychomotor Domain –Naturalization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40AB78-4F44-574C-930F-6F245E03CA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608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000" dirty="0"/>
              <a:t>For the development of personality, the development of </a:t>
            </a:r>
            <a:r>
              <a:rPr lang="en-US" sz="2000" dirty="0">
                <a:solidFill>
                  <a:srgbClr val="C00000"/>
                </a:solidFill>
              </a:rPr>
              <a:t>all three domains </a:t>
            </a:r>
            <a:r>
              <a:rPr lang="en-US" sz="2000" dirty="0"/>
              <a:t>is important. </a:t>
            </a:r>
            <a:r>
              <a:rPr lang="en-IN" sz="2000" dirty="0"/>
              <a:t>Development of these skills requires practice and is measured in terms of speed, precision, distance, procedures, or techniques in execution. Thus, psychomotor skills range from manual tasks, such as digging a ditch or washing a car, to more complex tasks, such as operating a complex piece of machinery or dancing.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Conclusion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48FA3B-3FB5-DA45-AC11-C4BFCFAB5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355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22370FE-259D-D94D-8476-42CBAF043A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2200" y="1483825"/>
            <a:ext cx="6959600" cy="1159800"/>
          </a:xfrm>
        </p:spPr>
        <p:txBody>
          <a:bodyPr/>
          <a:lstStyle/>
          <a:p>
            <a:r>
              <a:rPr lang="en-US" sz="3200" dirty="0"/>
              <a:t>2 C) Assessment Of Psychomotor Domains Of Learning </a:t>
            </a:r>
            <a:endParaRPr lang="en-US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F3A38B-5446-B248-80E5-AE63BA49E29D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8594725" y="4840288"/>
            <a:ext cx="549275" cy="303212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9AA3590-CA2E-E449-95B7-891C329F1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033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DCD2D-E16C-8F41-B7D7-A8A5055EC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500" y="537556"/>
            <a:ext cx="7020900" cy="750300"/>
          </a:xfrm>
        </p:spPr>
        <p:txBody>
          <a:bodyPr/>
          <a:lstStyle/>
          <a:p>
            <a:r>
              <a:rPr lang="en-US" dirty="0"/>
              <a:t>Learning Outcomes: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5D2C23-8454-214C-8C0E-716D0C106B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51100" y="1463964"/>
            <a:ext cx="7020900" cy="3066472"/>
          </a:xfrm>
        </p:spPr>
        <p:txBody>
          <a:bodyPr/>
          <a:lstStyle/>
          <a:p>
            <a:pPr marL="76200" lvl="0" indent="0">
              <a:buNone/>
            </a:pPr>
            <a:r>
              <a:rPr lang="en-US" dirty="0"/>
              <a:t>This unit will focus on: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Assessment of Psychomotor domain 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Category of Psychomotor domain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A1BEDC-DCEC-3A4F-8836-D0CED579508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39F56D-75C1-FB4D-ADD3-C0DEACF353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156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24100" y="637326"/>
            <a:ext cx="7319800" cy="3375874"/>
          </a:xfrm>
        </p:spPr>
        <p:txBody>
          <a:bodyPr/>
          <a:lstStyle/>
          <a:p>
            <a:pPr marL="76200" indent="0">
              <a:buNone/>
            </a:pPr>
            <a:r>
              <a:rPr lang="en-US" b="1" dirty="0"/>
              <a:t>Domains of assessment:</a:t>
            </a:r>
            <a:endParaRPr lang="en-IN" dirty="0"/>
          </a:p>
          <a:p>
            <a:r>
              <a:rPr lang="en-US" dirty="0"/>
              <a:t>Educational psychologist have subdivided the area of educational objectives into three domains: The cognitive, affective and psychomotor.</a:t>
            </a:r>
            <a:endParaRPr lang="en-IN" dirty="0"/>
          </a:p>
          <a:p>
            <a:r>
              <a:rPr lang="en-US" dirty="0"/>
              <a:t>The three domains identify and represents the knowledge, beliefs, and skills of a human performer.</a:t>
            </a:r>
            <a:endParaRPr lang="en-IN" dirty="0"/>
          </a:p>
          <a:p>
            <a:endParaRPr lang="en-I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83F9DC-2928-664D-BEF0-D2E2576911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741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0321FB-D065-B84E-A220-C5405655C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E63D83-8B49-164C-BCE9-532127CA28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400" y="1193800"/>
            <a:ext cx="5778500" cy="260362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855664F-957E-4641-81E6-FBDBD75CC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46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focused on the development of motor or physical skills and abilities. They are largely confined to the physical act and behaviors of performing and ways of moving.</a:t>
            </a:r>
            <a:endParaRPr lang="en-IN" dirty="0"/>
          </a:p>
          <a:p>
            <a:r>
              <a:rPr lang="en-US" dirty="0"/>
              <a:t>These are composed of the physical activities individual becomes involved in and the physical procedure they use to negotiate daily life.</a:t>
            </a:r>
            <a:endParaRPr lang="en-IN" dirty="0"/>
          </a:p>
          <a:p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Assessment of psychomotor domain:</a:t>
            </a:r>
            <a:br>
              <a:rPr lang="en-IN" i="1" u="sng" dirty="0"/>
            </a:br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354359-ED33-324B-AAF9-3B082461E2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470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49500" y="1437426"/>
            <a:ext cx="7020900" cy="2944074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Psychomotor Domain: </a:t>
            </a:r>
            <a:r>
              <a:rPr lang="en-US" b="1" dirty="0" err="1"/>
              <a:t>Dr.R.H.Dave</a:t>
            </a:r>
            <a:endParaRPr lang="en-IN" b="1" dirty="0"/>
          </a:p>
          <a:p>
            <a:pPr lvl="0"/>
            <a:r>
              <a:rPr lang="en-US" dirty="0"/>
              <a:t>It was prepared in 1975 by Elizabeth Simpson, </a:t>
            </a:r>
            <a:r>
              <a:rPr lang="en-US" dirty="0" err="1"/>
              <a:t>Kibler</a:t>
            </a:r>
            <a:r>
              <a:rPr lang="en-US" dirty="0"/>
              <a:t> and Dr. Dave R.H.</a:t>
            </a:r>
            <a:endParaRPr lang="en-IN" dirty="0"/>
          </a:p>
          <a:p>
            <a:r>
              <a:rPr lang="en-US" dirty="0"/>
              <a:t>It emphasizes the development of the hand. It deals with the proficiency in neuromuscular development and coordination.' It includes with development of manipulative or motor skills.</a:t>
            </a:r>
            <a:endParaRPr lang="en-IN" dirty="0"/>
          </a:p>
          <a:p>
            <a:r>
              <a:rPr lang="en-US" dirty="0"/>
              <a:t>Psychomotor domain is divided into five major classes arranged in a hierarchical order on the basis of the level of proficiency.</a:t>
            </a:r>
            <a:endParaRPr lang="en-IN" dirty="0"/>
          </a:p>
          <a:p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Psychomotor Doma</a:t>
            </a:r>
            <a:r>
              <a:rPr lang="en-US" u="sng" dirty="0"/>
              <a:t>i</a:t>
            </a:r>
            <a:r>
              <a:rPr lang="en-US" dirty="0"/>
              <a:t>n</a:t>
            </a:r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7EFCAA-214E-BE41-8819-F23BF6A64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114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70E7DB22-5947-EB44-BE3B-285857AA21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7469511"/>
              </p:ext>
            </p:extLst>
          </p:nvPr>
        </p:nvGraphicFramePr>
        <p:xfrm>
          <a:off x="1435100" y="825500"/>
          <a:ext cx="6400800" cy="347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7A0FCAF6-A510-1144-943E-067A254799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26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191D5F-CA26-8442-AFCC-4FC7255C59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3550" y="1203575"/>
            <a:ext cx="7020900" cy="2706900"/>
          </a:xfrm>
        </p:spPr>
        <p:txBody>
          <a:bodyPr/>
          <a:lstStyle/>
          <a:p>
            <a:pPr marL="76200" lvl="0" indent="0">
              <a:buNone/>
            </a:pPr>
            <a:r>
              <a:rPr lang="en-US" sz="1800" b="1" dirty="0"/>
              <a:t>1. Imitation </a:t>
            </a:r>
          </a:p>
          <a:p>
            <a:pPr lvl="0"/>
            <a:r>
              <a:rPr lang="en-US" sz="1800" dirty="0"/>
              <a:t>Imitation of an action or performance, which are observable.</a:t>
            </a:r>
          </a:p>
          <a:p>
            <a:pPr lvl="0"/>
            <a:r>
              <a:rPr lang="en-US" sz="1800" dirty="0"/>
              <a:t>Initially crude and lacks coordination.</a:t>
            </a:r>
          </a:p>
          <a:p>
            <a:pPr lvl="0"/>
            <a:r>
              <a:rPr lang="en-US" sz="1800" dirty="0"/>
              <a:t>Examples: Copying a work of art. Performing a skill while observing a demonstrator.</a:t>
            </a:r>
          </a:p>
          <a:p>
            <a:pPr lvl="0"/>
            <a:r>
              <a:rPr lang="en-US" sz="1800" dirty="0"/>
              <a:t>Key Words: copy, follow, mimic, repeat, replicate, reproduce, trace</a:t>
            </a:r>
          </a:p>
          <a:p>
            <a:pPr lvl="0"/>
            <a:endParaRPr lang="en-US" sz="1800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AFFB73-DCAC-5545-A13B-5C28237AC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56B86AA-BD88-344B-9BB4-64BCD87DB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500" y="453275"/>
            <a:ext cx="7269000" cy="750300"/>
          </a:xfrm>
        </p:spPr>
        <p:txBody>
          <a:bodyPr/>
          <a:lstStyle/>
          <a:p>
            <a:r>
              <a:rPr lang="en-IN" dirty="0"/>
              <a:t>Psychomotor Domain – Imitation and Manipulation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9E2D89-8C94-B84D-8428-FEC020ACCF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90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833702"/>
      </p:ext>
    </p:extLst>
  </p:cSld>
  <p:clrMapOvr>
    <a:masterClrMapping/>
  </p:clrMapOvr>
</p:sld>
</file>

<file path=ppt/theme/theme1.xml><?xml version="1.0" encoding="utf-8"?>
<a:theme xmlns:a="http://schemas.openxmlformats.org/drawingml/2006/main" name="Seyton template">
  <a:themeElements>
    <a:clrScheme name="Custom 347">
      <a:dk1>
        <a:srgbClr val="434343"/>
      </a:dk1>
      <a:lt1>
        <a:srgbClr val="FFFFFF"/>
      </a:lt1>
      <a:dk2>
        <a:srgbClr val="7B8486"/>
      </a:dk2>
      <a:lt2>
        <a:srgbClr val="E3E9EB"/>
      </a:lt2>
      <a:accent1>
        <a:srgbClr val="2A95B7"/>
      </a:accent1>
      <a:accent2>
        <a:srgbClr val="80D5CC"/>
      </a:accent2>
      <a:accent3>
        <a:srgbClr val="E9CB74"/>
      </a:accent3>
      <a:accent4>
        <a:srgbClr val="D19E9E"/>
      </a:accent4>
      <a:accent5>
        <a:srgbClr val="E47474"/>
      </a:accent5>
      <a:accent6>
        <a:srgbClr val="9DAFB4"/>
      </a:accent6>
      <a:hlink>
        <a:srgbClr val="434343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1627</TotalTime>
  <Words>700</Words>
  <Application>Microsoft Macintosh PowerPoint</Application>
  <PresentationFormat>On-screen Show (16:9)</PresentationFormat>
  <Paragraphs>67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Patrick Hand SC</vt:lpstr>
      <vt:lpstr>Arial</vt:lpstr>
      <vt:lpstr>Wingdings</vt:lpstr>
      <vt:lpstr>Bangla MN</vt:lpstr>
      <vt:lpstr>Sniglet</vt:lpstr>
      <vt:lpstr>Seyton template</vt:lpstr>
      <vt:lpstr>Unit 2: Essentials of Assessment</vt:lpstr>
      <vt:lpstr>2 C) Assessment Of Psychomotor Domains Of Learning </vt:lpstr>
      <vt:lpstr>Learning Outcomes:</vt:lpstr>
      <vt:lpstr>PowerPoint Presentation</vt:lpstr>
      <vt:lpstr>PowerPoint Presentation</vt:lpstr>
      <vt:lpstr>3. Assessment of psychomotor domain: </vt:lpstr>
      <vt:lpstr>Psychomotor Domain</vt:lpstr>
      <vt:lpstr>PowerPoint Presentation</vt:lpstr>
      <vt:lpstr>Psychomotor Domain – Imitation and Manipulation</vt:lpstr>
      <vt:lpstr>Psychomotor Domain – Imitation and Manipulation</vt:lpstr>
      <vt:lpstr>Psychomotor Domain - Precision</vt:lpstr>
      <vt:lpstr>Psychomotor Domain – Articulation</vt:lpstr>
      <vt:lpstr>Psychomotor Domain –Naturalization </vt:lpstr>
      <vt:lpstr>Conclusion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2: Essentials of Assessment</dc:title>
  <cp:lastModifiedBy>Reni Francis</cp:lastModifiedBy>
  <cp:revision>25</cp:revision>
  <dcterms:modified xsi:type="dcterms:W3CDTF">2020-07-10T12:41:26Z</dcterms:modified>
</cp:coreProperties>
</file>