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659" r:id="rId1"/>
  </p:sldMasterIdLst>
  <p:notesMasterIdLst>
    <p:notesMasterId r:id="rId26"/>
  </p:notesMasterIdLst>
  <p:sldIdLst>
    <p:sldId id="256" r:id="rId2"/>
    <p:sldId id="261" r:id="rId3"/>
    <p:sldId id="258" r:id="rId4"/>
    <p:sldId id="287" r:id="rId5"/>
    <p:sldId id="289" r:id="rId6"/>
    <p:sldId id="280" r:id="rId7"/>
    <p:sldId id="281" r:id="rId8"/>
    <p:sldId id="286" r:id="rId9"/>
    <p:sldId id="292" r:id="rId10"/>
    <p:sldId id="282" r:id="rId11"/>
    <p:sldId id="290" r:id="rId12"/>
    <p:sldId id="283" r:id="rId13"/>
    <p:sldId id="316" r:id="rId14"/>
    <p:sldId id="293" r:id="rId15"/>
    <p:sldId id="284" r:id="rId16"/>
    <p:sldId id="285" r:id="rId17"/>
    <p:sldId id="304" r:id="rId18"/>
    <p:sldId id="310" r:id="rId19"/>
    <p:sldId id="312" r:id="rId20"/>
    <p:sldId id="314" r:id="rId21"/>
    <p:sldId id="315" r:id="rId22"/>
    <p:sldId id="308" r:id="rId23"/>
    <p:sldId id="309" r:id="rId24"/>
    <p:sldId id="278" r:id="rId25"/>
  </p:sldIdLst>
  <p:sldSz cx="9144000" cy="5143500" type="screen16x9"/>
  <p:notesSz cx="6858000" cy="9144000"/>
  <p:embeddedFontLst>
    <p:embeddedFont>
      <p:font typeface="Barlow Light" pitchFamily="2" charset="77"/>
      <p:regular r:id="rId27"/>
      <p:bold r:id="rId28"/>
      <p:italic r:id="rId29"/>
      <p:boldItalic r:id="rId30"/>
    </p:embeddedFont>
    <p:embeddedFont>
      <p:font typeface="Barlow SemiBold" pitchFamily="2" charset="77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95A5F0B-5A08-47E2-97B6-08150DA9DA0E}">
  <a:tblStyle styleId="{195A5F0B-5A08-47E2-97B6-08150DA9DA0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18"/>
    <p:restoredTop sz="94351"/>
  </p:normalViewPr>
  <p:slideViewPr>
    <p:cSldViewPr snapToGrid="0" snapToObjects="1">
      <p:cViewPr varScale="1">
        <p:scale>
          <a:sx n="101" d="100"/>
          <a:sy n="101" d="100"/>
        </p:scale>
        <p:origin x="4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A0B5C5-3AF0-6945-BE94-BF016717CFFD}" type="doc">
      <dgm:prSet loTypeId="urn:microsoft.com/office/officeart/2005/8/layout/StepDownProcess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F531B8E-D79F-384A-AADB-6C90E3FC7E56}">
      <dgm:prSet phldrT="[Text]"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Desirable outcome</a:t>
          </a:r>
        </a:p>
      </dgm:t>
    </dgm:pt>
    <dgm:pt modelId="{26B0D35E-F244-B548-89AB-FDBB04AE1000}" type="parTrans" cxnId="{6A4B040B-AF9B-CF43-8F16-C886D09B0B3B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B41865B7-645D-5042-B584-2A8C22A82FBF}" type="sibTrans" cxnId="{6A4B040B-AF9B-CF43-8F16-C886D09B0B3B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2F6ED006-C86C-DB44-A7EF-E3AC80516FF3}">
      <dgm:prSet phldrT="[Text]"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Before the students undergo learning experience</a:t>
          </a:r>
        </a:p>
      </dgm:t>
    </dgm:pt>
    <dgm:pt modelId="{8AFFD2A3-0DF7-7C4F-A802-EF76223A795E}" type="parTrans" cxnId="{645C01CB-53DC-CB48-9BF1-39CA78DDB1FE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950ED948-0098-AD4E-B3C0-7324950C2F55}" type="sibTrans" cxnId="{645C01CB-53DC-CB48-9BF1-39CA78DDB1FE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E619AB38-7FF5-6947-8790-D7EFD80407C0}">
      <dgm:prSet phldrT="[Text]"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Observable behaviour</a:t>
          </a:r>
        </a:p>
      </dgm:t>
    </dgm:pt>
    <dgm:pt modelId="{0F7F3884-08C2-494A-B66B-7FF38378B452}" type="parTrans" cxnId="{C1669663-9386-6B43-BC8C-D3A6FAC0ECD8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EFB3AD18-BCD7-FD4B-830B-734F5421226A}" type="sibTrans" cxnId="{C1669663-9386-6B43-BC8C-D3A6FAC0ECD8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B175E258-A5EF-254C-BB6B-BF7053F616AB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Action verb </a:t>
          </a:r>
        </a:p>
      </dgm:t>
    </dgm:pt>
    <dgm:pt modelId="{241993AE-25D7-6641-BF7B-96B312580B5A}" type="parTrans" cxnId="{C3C02494-9548-7642-9F90-874F619B8282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E015672A-4F4F-8648-8D4A-3EA0FF143E87}" type="sibTrans" cxnId="{C3C02494-9548-7642-9F90-874F619B8282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9D52973B-EFB3-0B4E-A07E-19BBECEDB92F}" type="pres">
      <dgm:prSet presAssocID="{8DA0B5C5-3AF0-6945-BE94-BF016717CFFD}" presName="rootnode" presStyleCnt="0">
        <dgm:presLayoutVars>
          <dgm:chMax/>
          <dgm:chPref/>
          <dgm:dir/>
          <dgm:animLvl val="lvl"/>
        </dgm:presLayoutVars>
      </dgm:prSet>
      <dgm:spPr/>
    </dgm:pt>
    <dgm:pt modelId="{80F74D65-417E-C643-90BF-CE85A080384A}" type="pres">
      <dgm:prSet presAssocID="{DF531B8E-D79F-384A-AADB-6C90E3FC7E56}" presName="composite" presStyleCnt="0"/>
      <dgm:spPr/>
    </dgm:pt>
    <dgm:pt modelId="{AC4D3645-DAC3-F24B-9B66-4BFABCCBA96B}" type="pres">
      <dgm:prSet presAssocID="{DF531B8E-D79F-384A-AADB-6C90E3FC7E56}" presName="bentUpArrow1" presStyleLbl="alignImgPlace1" presStyleIdx="0" presStyleCnt="3"/>
      <dgm:spPr/>
    </dgm:pt>
    <dgm:pt modelId="{B9832DEE-C98B-F24C-AC28-1ACC379B1775}" type="pres">
      <dgm:prSet presAssocID="{DF531B8E-D79F-384A-AADB-6C90E3FC7E56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80B6571F-BFBD-DB47-9F40-2FCED8BD2ED5}" type="pres">
      <dgm:prSet presAssocID="{DF531B8E-D79F-384A-AADB-6C90E3FC7E56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5FB99F6E-F385-9142-B961-9526A9EA129C}" type="pres">
      <dgm:prSet presAssocID="{B41865B7-645D-5042-B584-2A8C22A82FBF}" presName="sibTrans" presStyleCnt="0"/>
      <dgm:spPr/>
    </dgm:pt>
    <dgm:pt modelId="{76F44962-1ACA-0C4C-BC7B-460DF37A205E}" type="pres">
      <dgm:prSet presAssocID="{2F6ED006-C86C-DB44-A7EF-E3AC80516FF3}" presName="composite" presStyleCnt="0"/>
      <dgm:spPr/>
    </dgm:pt>
    <dgm:pt modelId="{65A21BC1-A2BF-CE48-A960-946020FF47EC}" type="pres">
      <dgm:prSet presAssocID="{2F6ED006-C86C-DB44-A7EF-E3AC80516FF3}" presName="bentUpArrow1" presStyleLbl="alignImgPlace1" presStyleIdx="1" presStyleCnt="3"/>
      <dgm:spPr/>
    </dgm:pt>
    <dgm:pt modelId="{E155AACB-CF2C-A340-B5C5-6561D7CD7EED}" type="pres">
      <dgm:prSet presAssocID="{2F6ED006-C86C-DB44-A7EF-E3AC80516FF3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</dgm:pt>
    <dgm:pt modelId="{BCA026F5-8357-5A43-9660-A0DDB85878BB}" type="pres">
      <dgm:prSet presAssocID="{2F6ED006-C86C-DB44-A7EF-E3AC80516FF3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EE34D145-9B0E-2F43-9C5E-CBDED59358E3}" type="pres">
      <dgm:prSet presAssocID="{950ED948-0098-AD4E-B3C0-7324950C2F55}" presName="sibTrans" presStyleCnt="0"/>
      <dgm:spPr/>
    </dgm:pt>
    <dgm:pt modelId="{5D6B5314-ED16-BD48-B328-33E5E32A637B}" type="pres">
      <dgm:prSet presAssocID="{E619AB38-7FF5-6947-8790-D7EFD80407C0}" presName="composite" presStyleCnt="0"/>
      <dgm:spPr/>
    </dgm:pt>
    <dgm:pt modelId="{3EBBEEBA-65C6-7D43-88DA-56641046F66B}" type="pres">
      <dgm:prSet presAssocID="{E619AB38-7FF5-6947-8790-D7EFD80407C0}" presName="bentUpArrow1" presStyleLbl="alignImgPlace1" presStyleIdx="2" presStyleCnt="3"/>
      <dgm:spPr/>
    </dgm:pt>
    <dgm:pt modelId="{C04BEC13-5317-BB4F-8FBD-CF41D5EB3CD6}" type="pres">
      <dgm:prSet presAssocID="{E619AB38-7FF5-6947-8790-D7EFD80407C0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EBD975B6-8722-354F-96E5-CB1BA469214C}" type="pres">
      <dgm:prSet presAssocID="{E619AB38-7FF5-6947-8790-D7EFD80407C0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EF306C4B-6FDB-BD43-88BE-6A49B28AD3B4}" type="pres">
      <dgm:prSet presAssocID="{EFB3AD18-BCD7-FD4B-830B-734F5421226A}" presName="sibTrans" presStyleCnt="0"/>
      <dgm:spPr/>
    </dgm:pt>
    <dgm:pt modelId="{5830B405-773C-0042-9663-9CAB65EF5549}" type="pres">
      <dgm:prSet presAssocID="{B175E258-A5EF-254C-BB6B-BF7053F616AB}" presName="composite" presStyleCnt="0"/>
      <dgm:spPr/>
    </dgm:pt>
    <dgm:pt modelId="{D40E4BC9-6C48-9644-BABC-69597A648239}" type="pres">
      <dgm:prSet presAssocID="{B175E258-A5EF-254C-BB6B-BF7053F616AB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</dgm:pt>
  </dgm:ptLst>
  <dgm:cxnLst>
    <dgm:cxn modelId="{6A4B040B-AF9B-CF43-8F16-C886D09B0B3B}" srcId="{8DA0B5C5-3AF0-6945-BE94-BF016717CFFD}" destId="{DF531B8E-D79F-384A-AADB-6C90E3FC7E56}" srcOrd="0" destOrd="0" parTransId="{26B0D35E-F244-B548-89AB-FDBB04AE1000}" sibTransId="{B41865B7-645D-5042-B584-2A8C22A82FBF}"/>
    <dgm:cxn modelId="{213C421D-8A94-9B4C-A4BC-67EEFDA59820}" type="presOf" srcId="{DF531B8E-D79F-384A-AADB-6C90E3FC7E56}" destId="{B9832DEE-C98B-F24C-AC28-1ACC379B1775}" srcOrd="0" destOrd="0" presId="urn:microsoft.com/office/officeart/2005/8/layout/StepDownProcess"/>
    <dgm:cxn modelId="{439F233F-42CD-0340-8009-F9910068418F}" type="presOf" srcId="{E619AB38-7FF5-6947-8790-D7EFD80407C0}" destId="{C04BEC13-5317-BB4F-8FBD-CF41D5EB3CD6}" srcOrd="0" destOrd="0" presId="urn:microsoft.com/office/officeart/2005/8/layout/StepDownProcess"/>
    <dgm:cxn modelId="{F1499348-BDCC-0F45-9737-39706CE067C0}" type="presOf" srcId="{2F6ED006-C86C-DB44-A7EF-E3AC80516FF3}" destId="{E155AACB-CF2C-A340-B5C5-6561D7CD7EED}" srcOrd="0" destOrd="0" presId="urn:microsoft.com/office/officeart/2005/8/layout/StepDownProcess"/>
    <dgm:cxn modelId="{4C101252-D357-EA4B-BC03-1A996B74876C}" type="presOf" srcId="{8DA0B5C5-3AF0-6945-BE94-BF016717CFFD}" destId="{9D52973B-EFB3-0B4E-A07E-19BBECEDB92F}" srcOrd="0" destOrd="0" presId="urn:microsoft.com/office/officeart/2005/8/layout/StepDownProcess"/>
    <dgm:cxn modelId="{C1669663-9386-6B43-BC8C-D3A6FAC0ECD8}" srcId="{8DA0B5C5-3AF0-6945-BE94-BF016717CFFD}" destId="{E619AB38-7FF5-6947-8790-D7EFD80407C0}" srcOrd="2" destOrd="0" parTransId="{0F7F3884-08C2-494A-B66B-7FF38378B452}" sibTransId="{EFB3AD18-BCD7-FD4B-830B-734F5421226A}"/>
    <dgm:cxn modelId="{C3C02494-9548-7642-9F90-874F619B8282}" srcId="{8DA0B5C5-3AF0-6945-BE94-BF016717CFFD}" destId="{B175E258-A5EF-254C-BB6B-BF7053F616AB}" srcOrd="3" destOrd="0" parTransId="{241993AE-25D7-6641-BF7B-96B312580B5A}" sibTransId="{E015672A-4F4F-8648-8D4A-3EA0FF143E87}"/>
    <dgm:cxn modelId="{82C1FCB3-884C-FC41-8D31-73B04EF488AA}" type="presOf" srcId="{B175E258-A5EF-254C-BB6B-BF7053F616AB}" destId="{D40E4BC9-6C48-9644-BABC-69597A648239}" srcOrd="0" destOrd="0" presId="urn:microsoft.com/office/officeart/2005/8/layout/StepDownProcess"/>
    <dgm:cxn modelId="{645C01CB-53DC-CB48-9BF1-39CA78DDB1FE}" srcId="{8DA0B5C5-3AF0-6945-BE94-BF016717CFFD}" destId="{2F6ED006-C86C-DB44-A7EF-E3AC80516FF3}" srcOrd="1" destOrd="0" parTransId="{8AFFD2A3-0DF7-7C4F-A802-EF76223A795E}" sibTransId="{950ED948-0098-AD4E-B3C0-7324950C2F55}"/>
    <dgm:cxn modelId="{DDD4A88B-A63E-A14B-84CD-328EAE23C066}" type="presParOf" srcId="{9D52973B-EFB3-0B4E-A07E-19BBECEDB92F}" destId="{80F74D65-417E-C643-90BF-CE85A080384A}" srcOrd="0" destOrd="0" presId="urn:microsoft.com/office/officeart/2005/8/layout/StepDownProcess"/>
    <dgm:cxn modelId="{7CC74221-1D14-1F44-A251-6B8E874653BC}" type="presParOf" srcId="{80F74D65-417E-C643-90BF-CE85A080384A}" destId="{AC4D3645-DAC3-F24B-9B66-4BFABCCBA96B}" srcOrd="0" destOrd="0" presId="urn:microsoft.com/office/officeart/2005/8/layout/StepDownProcess"/>
    <dgm:cxn modelId="{C48BA417-5F56-B949-829C-58BAA0F93CF3}" type="presParOf" srcId="{80F74D65-417E-C643-90BF-CE85A080384A}" destId="{B9832DEE-C98B-F24C-AC28-1ACC379B1775}" srcOrd="1" destOrd="0" presId="urn:microsoft.com/office/officeart/2005/8/layout/StepDownProcess"/>
    <dgm:cxn modelId="{5666BB83-A7A0-EF4B-A913-095B0EC88BD2}" type="presParOf" srcId="{80F74D65-417E-C643-90BF-CE85A080384A}" destId="{80B6571F-BFBD-DB47-9F40-2FCED8BD2ED5}" srcOrd="2" destOrd="0" presId="urn:microsoft.com/office/officeart/2005/8/layout/StepDownProcess"/>
    <dgm:cxn modelId="{5011B6DE-3759-D648-B913-23CE7872FA32}" type="presParOf" srcId="{9D52973B-EFB3-0B4E-A07E-19BBECEDB92F}" destId="{5FB99F6E-F385-9142-B961-9526A9EA129C}" srcOrd="1" destOrd="0" presId="urn:microsoft.com/office/officeart/2005/8/layout/StepDownProcess"/>
    <dgm:cxn modelId="{2DF88A63-CE77-F749-B2B7-B0390A47EC42}" type="presParOf" srcId="{9D52973B-EFB3-0B4E-A07E-19BBECEDB92F}" destId="{76F44962-1ACA-0C4C-BC7B-460DF37A205E}" srcOrd="2" destOrd="0" presId="urn:microsoft.com/office/officeart/2005/8/layout/StepDownProcess"/>
    <dgm:cxn modelId="{57B4C857-0778-6A48-AA6E-36C295382582}" type="presParOf" srcId="{76F44962-1ACA-0C4C-BC7B-460DF37A205E}" destId="{65A21BC1-A2BF-CE48-A960-946020FF47EC}" srcOrd="0" destOrd="0" presId="urn:microsoft.com/office/officeart/2005/8/layout/StepDownProcess"/>
    <dgm:cxn modelId="{512BA22E-5E01-534B-92D6-137A62C0B2A4}" type="presParOf" srcId="{76F44962-1ACA-0C4C-BC7B-460DF37A205E}" destId="{E155AACB-CF2C-A340-B5C5-6561D7CD7EED}" srcOrd="1" destOrd="0" presId="urn:microsoft.com/office/officeart/2005/8/layout/StepDownProcess"/>
    <dgm:cxn modelId="{3A62C358-F91F-BC43-82F5-FB7D34687AFB}" type="presParOf" srcId="{76F44962-1ACA-0C4C-BC7B-460DF37A205E}" destId="{BCA026F5-8357-5A43-9660-A0DDB85878BB}" srcOrd="2" destOrd="0" presId="urn:microsoft.com/office/officeart/2005/8/layout/StepDownProcess"/>
    <dgm:cxn modelId="{52E733D2-A5FD-384B-90F6-D29EAD68694B}" type="presParOf" srcId="{9D52973B-EFB3-0B4E-A07E-19BBECEDB92F}" destId="{EE34D145-9B0E-2F43-9C5E-CBDED59358E3}" srcOrd="3" destOrd="0" presId="urn:microsoft.com/office/officeart/2005/8/layout/StepDownProcess"/>
    <dgm:cxn modelId="{B176EB0B-88D2-8946-B7FB-551DFC6EFBB5}" type="presParOf" srcId="{9D52973B-EFB3-0B4E-A07E-19BBECEDB92F}" destId="{5D6B5314-ED16-BD48-B328-33E5E32A637B}" srcOrd="4" destOrd="0" presId="urn:microsoft.com/office/officeart/2005/8/layout/StepDownProcess"/>
    <dgm:cxn modelId="{3F653DC5-9600-9841-80B5-A9D526596B47}" type="presParOf" srcId="{5D6B5314-ED16-BD48-B328-33E5E32A637B}" destId="{3EBBEEBA-65C6-7D43-88DA-56641046F66B}" srcOrd="0" destOrd="0" presId="urn:microsoft.com/office/officeart/2005/8/layout/StepDownProcess"/>
    <dgm:cxn modelId="{FD462124-703A-344C-BA46-F89C5878078A}" type="presParOf" srcId="{5D6B5314-ED16-BD48-B328-33E5E32A637B}" destId="{C04BEC13-5317-BB4F-8FBD-CF41D5EB3CD6}" srcOrd="1" destOrd="0" presId="urn:microsoft.com/office/officeart/2005/8/layout/StepDownProcess"/>
    <dgm:cxn modelId="{97CEAD01-777B-4F44-844C-2C8FB090FE88}" type="presParOf" srcId="{5D6B5314-ED16-BD48-B328-33E5E32A637B}" destId="{EBD975B6-8722-354F-96E5-CB1BA469214C}" srcOrd="2" destOrd="0" presId="urn:microsoft.com/office/officeart/2005/8/layout/StepDownProcess"/>
    <dgm:cxn modelId="{6F9BCC85-7617-E947-9EFC-70AACBE40103}" type="presParOf" srcId="{9D52973B-EFB3-0B4E-A07E-19BBECEDB92F}" destId="{EF306C4B-6FDB-BD43-88BE-6A49B28AD3B4}" srcOrd="5" destOrd="0" presId="urn:microsoft.com/office/officeart/2005/8/layout/StepDownProcess"/>
    <dgm:cxn modelId="{4D8F7E3E-C7D1-7D45-8CDD-91FFDD04FBB2}" type="presParOf" srcId="{9D52973B-EFB3-0B4E-A07E-19BBECEDB92F}" destId="{5830B405-773C-0042-9663-9CAB65EF5549}" srcOrd="6" destOrd="0" presId="urn:microsoft.com/office/officeart/2005/8/layout/StepDownProcess"/>
    <dgm:cxn modelId="{F5FE85FA-1F76-694A-9810-C08BBD88C4F6}" type="presParOf" srcId="{5830B405-773C-0042-9663-9CAB65EF5549}" destId="{D40E4BC9-6C48-9644-BABC-69597A648239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098518-E2E7-3546-B3FB-3816451DAF72}" type="doc">
      <dgm:prSet loTypeId="urn:microsoft.com/office/officeart/2005/8/layout/process5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052D64E-49B0-A041-8E20-ED3685ECE88F}">
      <dgm:prSet phldrT="[Text]"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Specific </a:t>
          </a:r>
        </a:p>
      </dgm:t>
    </dgm:pt>
    <dgm:pt modelId="{24ED0413-A114-594E-8EAF-888D0C5A6760}" type="parTrans" cxnId="{CDE1B918-0400-954E-A304-9ED008BDBF06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BBF2AA61-BF69-BE4A-B056-2AB322B21118}" type="sibTrans" cxnId="{CDE1B918-0400-954E-A304-9ED008BDBF06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9246A458-B10D-6242-95E0-91324EB35449}">
      <dgm:prSet phldrT="[Text]"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Measurable</a:t>
          </a:r>
        </a:p>
      </dgm:t>
    </dgm:pt>
    <dgm:pt modelId="{1CFDD482-E3ED-BD48-A28A-F45A68AF01B2}" type="parTrans" cxnId="{5F2EF36F-64AF-3145-8E13-02C1A1BF58EF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7FB0904D-2DE5-6A4D-8462-4C3533FC2264}" type="sibTrans" cxnId="{5F2EF36F-64AF-3145-8E13-02C1A1BF58EF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20203ADD-CB3B-2A4C-9C77-89C819CAC8CE}">
      <dgm:prSet phldrT="[Text]"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Observable</a:t>
          </a:r>
        </a:p>
      </dgm:t>
    </dgm:pt>
    <dgm:pt modelId="{AB816FAF-ABEE-DD43-B9B2-2EBC84A7F67E}" type="parTrans" cxnId="{38D67CE6-BA38-9D46-A00C-A7195DDAFDB1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851D00E0-82C4-EB42-BD36-7BB40E05CB6B}" type="sibTrans" cxnId="{38D67CE6-BA38-9D46-A00C-A7195DDAFDB1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66A6499D-0DC3-1D4D-B240-23634E1D9FE9}">
      <dgm:prSet phldrT="[Text]"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Demonstrate</a:t>
          </a:r>
        </a:p>
      </dgm:t>
    </dgm:pt>
    <dgm:pt modelId="{A76B498E-9D54-914A-9F96-253FDA0190EB}" type="parTrans" cxnId="{8164E793-581B-7645-AC56-74F2F508E411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FF607E66-8846-434D-8F20-247A8A3447A9}" type="sibTrans" cxnId="{8164E793-581B-7645-AC56-74F2F508E411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A2599419-9B7D-2D4E-AFFD-ACC76F945E85}">
      <dgm:prSet phldrT="[Text]"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Performance</a:t>
          </a:r>
        </a:p>
      </dgm:t>
    </dgm:pt>
    <dgm:pt modelId="{EB2309E6-6110-EA41-8A71-A79322E98F1B}" type="parTrans" cxnId="{922BFE31-2B1A-3C44-BA23-6F28FDAE2CD0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E7E68159-F199-4D49-A6BB-C4C71C4FC434}" type="sibTrans" cxnId="{922BFE31-2B1A-3C44-BA23-6F28FDAE2CD0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9123C9F7-4B33-E846-9925-EEBB6A1B2F5F}" type="pres">
      <dgm:prSet presAssocID="{FE098518-E2E7-3546-B3FB-3816451DAF72}" presName="diagram" presStyleCnt="0">
        <dgm:presLayoutVars>
          <dgm:dir/>
          <dgm:resizeHandles val="exact"/>
        </dgm:presLayoutVars>
      </dgm:prSet>
      <dgm:spPr/>
    </dgm:pt>
    <dgm:pt modelId="{12365F88-A811-C84A-BDF1-D015C07D33E3}" type="pres">
      <dgm:prSet presAssocID="{A052D64E-49B0-A041-8E20-ED3685ECE88F}" presName="node" presStyleLbl="node1" presStyleIdx="0" presStyleCnt="5">
        <dgm:presLayoutVars>
          <dgm:bulletEnabled val="1"/>
        </dgm:presLayoutVars>
      </dgm:prSet>
      <dgm:spPr/>
    </dgm:pt>
    <dgm:pt modelId="{EC984E2C-7C0D-2E49-8336-4E337837631A}" type="pres">
      <dgm:prSet presAssocID="{BBF2AA61-BF69-BE4A-B056-2AB322B21118}" presName="sibTrans" presStyleLbl="sibTrans2D1" presStyleIdx="0" presStyleCnt="4"/>
      <dgm:spPr/>
    </dgm:pt>
    <dgm:pt modelId="{3E88FCA3-96BA-8948-8E89-52CFF7EA4FB7}" type="pres">
      <dgm:prSet presAssocID="{BBF2AA61-BF69-BE4A-B056-2AB322B21118}" presName="connectorText" presStyleLbl="sibTrans2D1" presStyleIdx="0" presStyleCnt="4"/>
      <dgm:spPr/>
    </dgm:pt>
    <dgm:pt modelId="{C86345B3-6829-C74B-A74A-958079348A31}" type="pres">
      <dgm:prSet presAssocID="{9246A458-B10D-6242-95E0-91324EB35449}" presName="node" presStyleLbl="node1" presStyleIdx="1" presStyleCnt="5">
        <dgm:presLayoutVars>
          <dgm:bulletEnabled val="1"/>
        </dgm:presLayoutVars>
      </dgm:prSet>
      <dgm:spPr/>
    </dgm:pt>
    <dgm:pt modelId="{5A9E4F66-20AF-4643-B9A1-43100C426B86}" type="pres">
      <dgm:prSet presAssocID="{7FB0904D-2DE5-6A4D-8462-4C3533FC2264}" presName="sibTrans" presStyleLbl="sibTrans2D1" presStyleIdx="1" presStyleCnt="4"/>
      <dgm:spPr/>
    </dgm:pt>
    <dgm:pt modelId="{54F6524E-67FA-0B42-A3AD-3BD0416B83FE}" type="pres">
      <dgm:prSet presAssocID="{7FB0904D-2DE5-6A4D-8462-4C3533FC2264}" presName="connectorText" presStyleLbl="sibTrans2D1" presStyleIdx="1" presStyleCnt="4"/>
      <dgm:spPr/>
    </dgm:pt>
    <dgm:pt modelId="{9C51C2E3-DD89-AF49-B1CB-9F1A27A9750E}" type="pres">
      <dgm:prSet presAssocID="{20203ADD-CB3B-2A4C-9C77-89C819CAC8CE}" presName="node" presStyleLbl="node1" presStyleIdx="2" presStyleCnt="5">
        <dgm:presLayoutVars>
          <dgm:bulletEnabled val="1"/>
        </dgm:presLayoutVars>
      </dgm:prSet>
      <dgm:spPr/>
    </dgm:pt>
    <dgm:pt modelId="{77A68CE5-A86E-5543-8E44-02CB49FEA96B}" type="pres">
      <dgm:prSet presAssocID="{851D00E0-82C4-EB42-BD36-7BB40E05CB6B}" presName="sibTrans" presStyleLbl="sibTrans2D1" presStyleIdx="2" presStyleCnt="4"/>
      <dgm:spPr/>
    </dgm:pt>
    <dgm:pt modelId="{5F0C4ADE-21B4-BF42-9BA3-9E34ADF06C04}" type="pres">
      <dgm:prSet presAssocID="{851D00E0-82C4-EB42-BD36-7BB40E05CB6B}" presName="connectorText" presStyleLbl="sibTrans2D1" presStyleIdx="2" presStyleCnt="4"/>
      <dgm:spPr/>
    </dgm:pt>
    <dgm:pt modelId="{EF1610E6-83A6-214C-A264-AC550F0ED1F8}" type="pres">
      <dgm:prSet presAssocID="{66A6499D-0DC3-1D4D-B240-23634E1D9FE9}" presName="node" presStyleLbl="node1" presStyleIdx="3" presStyleCnt="5">
        <dgm:presLayoutVars>
          <dgm:bulletEnabled val="1"/>
        </dgm:presLayoutVars>
      </dgm:prSet>
      <dgm:spPr/>
    </dgm:pt>
    <dgm:pt modelId="{AEFAF864-5153-1B46-A195-13FF36122767}" type="pres">
      <dgm:prSet presAssocID="{FF607E66-8846-434D-8F20-247A8A3447A9}" presName="sibTrans" presStyleLbl="sibTrans2D1" presStyleIdx="3" presStyleCnt="4"/>
      <dgm:spPr/>
    </dgm:pt>
    <dgm:pt modelId="{5A1A7A65-FF55-F441-B217-0A619D296D5C}" type="pres">
      <dgm:prSet presAssocID="{FF607E66-8846-434D-8F20-247A8A3447A9}" presName="connectorText" presStyleLbl="sibTrans2D1" presStyleIdx="3" presStyleCnt="4"/>
      <dgm:spPr/>
    </dgm:pt>
    <dgm:pt modelId="{CF902F7D-FC03-674E-9545-37721369335A}" type="pres">
      <dgm:prSet presAssocID="{A2599419-9B7D-2D4E-AFFD-ACC76F945E85}" presName="node" presStyleLbl="node1" presStyleIdx="4" presStyleCnt="5">
        <dgm:presLayoutVars>
          <dgm:bulletEnabled val="1"/>
        </dgm:presLayoutVars>
      </dgm:prSet>
      <dgm:spPr/>
    </dgm:pt>
  </dgm:ptLst>
  <dgm:cxnLst>
    <dgm:cxn modelId="{08C44005-456C-F542-AFD2-7389AA34E1AE}" type="presOf" srcId="{BBF2AA61-BF69-BE4A-B056-2AB322B21118}" destId="{3E88FCA3-96BA-8948-8E89-52CFF7EA4FB7}" srcOrd="1" destOrd="0" presId="urn:microsoft.com/office/officeart/2005/8/layout/process5"/>
    <dgm:cxn modelId="{6C726F06-DFB2-654C-A833-A5A6E82B1E53}" type="presOf" srcId="{9246A458-B10D-6242-95E0-91324EB35449}" destId="{C86345B3-6829-C74B-A74A-958079348A31}" srcOrd="0" destOrd="0" presId="urn:microsoft.com/office/officeart/2005/8/layout/process5"/>
    <dgm:cxn modelId="{2DF80D0B-E332-2140-8E47-E35929AFAC2A}" type="presOf" srcId="{A052D64E-49B0-A041-8E20-ED3685ECE88F}" destId="{12365F88-A811-C84A-BDF1-D015C07D33E3}" srcOrd="0" destOrd="0" presId="urn:microsoft.com/office/officeart/2005/8/layout/process5"/>
    <dgm:cxn modelId="{CDE1B918-0400-954E-A304-9ED008BDBF06}" srcId="{FE098518-E2E7-3546-B3FB-3816451DAF72}" destId="{A052D64E-49B0-A041-8E20-ED3685ECE88F}" srcOrd="0" destOrd="0" parTransId="{24ED0413-A114-594E-8EAF-888D0C5A6760}" sibTransId="{BBF2AA61-BF69-BE4A-B056-2AB322B21118}"/>
    <dgm:cxn modelId="{AF939124-0EEE-9D46-917F-B31A79234928}" type="presOf" srcId="{851D00E0-82C4-EB42-BD36-7BB40E05CB6B}" destId="{5F0C4ADE-21B4-BF42-9BA3-9E34ADF06C04}" srcOrd="1" destOrd="0" presId="urn:microsoft.com/office/officeart/2005/8/layout/process5"/>
    <dgm:cxn modelId="{F60B9D2B-7265-D14F-ACCB-66FD06C989F5}" type="presOf" srcId="{FF607E66-8846-434D-8F20-247A8A3447A9}" destId="{AEFAF864-5153-1B46-A195-13FF36122767}" srcOrd="0" destOrd="0" presId="urn:microsoft.com/office/officeart/2005/8/layout/process5"/>
    <dgm:cxn modelId="{922BFE31-2B1A-3C44-BA23-6F28FDAE2CD0}" srcId="{FE098518-E2E7-3546-B3FB-3816451DAF72}" destId="{A2599419-9B7D-2D4E-AFFD-ACC76F945E85}" srcOrd="4" destOrd="0" parTransId="{EB2309E6-6110-EA41-8A71-A79322E98F1B}" sibTransId="{E7E68159-F199-4D49-A6BB-C4C71C4FC434}"/>
    <dgm:cxn modelId="{FD4C6E3A-F4BA-7E44-8754-7F81FB7BF34F}" type="presOf" srcId="{7FB0904D-2DE5-6A4D-8462-4C3533FC2264}" destId="{5A9E4F66-20AF-4643-B9A1-43100C426B86}" srcOrd="0" destOrd="0" presId="urn:microsoft.com/office/officeart/2005/8/layout/process5"/>
    <dgm:cxn modelId="{6EE0E743-63D5-6E49-8BD7-B2F7A69B0DD8}" type="presOf" srcId="{BBF2AA61-BF69-BE4A-B056-2AB322B21118}" destId="{EC984E2C-7C0D-2E49-8336-4E337837631A}" srcOrd="0" destOrd="0" presId="urn:microsoft.com/office/officeart/2005/8/layout/process5"/>
    <dgm:cxn modelId="{5F2EF36F-64AF-3145-8E13-02C1A1BF58EF}" srcId="{FE098518-E2E7-3546-B3FB-3816451DAF72}" destId="{9246A458-B10D-6242-95E0-91324EB35449}" srcOrd="1" destOrd="0" parTransId="{1CFDD482-E3ED-BD48-A28A-F45A68AF01B2}" sibTransId="{7FB0904D-2DE5-6A4D-8462-4C3533FC2264}"/>
    <dgm:cxn modelId="{32746C71-3D11-1447-9018-93C7D1A5D919}" type="presOf" srcId="{FF607E66-8846-434D-8F20-247A8A3447A9}" destId="{5A1A7A65-FF55-F441-B217-0A619D296D5C}" srcOrd="1" destOrd="0" presId="urn:microsoft.com/office/officeart/2005/8/layout/process5"/>
    <dgm:cxn modelId="{7DA3028B-2C0B-5443-899F-F2EDF300AF14}" type="presOf" srcId="{66A6499D-0DC3-1D4D-B240-23634E1D9FE9}" destId="{EF1610E6-83A6-214C-A264-AC550F0ED1F8}" srcOrd="0" destOrd="0" presId="urn:microsoft.com/office/officeart/2005/8/layout/process5"/>
    <dgm:cxn modelId="{8164E793-581B-7645-AC56-74F2F508E411}" srcId="{FE098518-E2E7-3546-B3FB-3816451DAF72}" destId="{66A6499D-0DC3-1D4D-B240-23634E1D9FE9}" srcOrd="3" destOrd="0" parTransId="{A76B498E-9D54-914A-9F96-253FDA0190EB}" sibTransId="{FF607E66-8846-434D-8F20-247A8A3447A9}"/>
    <dgm:cxn modelId="{D53D9CB2-8F87-3048-822E-9C38DD7532DF}" type="presOf" srcId="{7FB0904D-2DE5-6A4D-8462-4C3533FC2264}" destId="{54F6524E-67FA-0B42-A3AD-3BD0416B83FE}" srcOrd="1" destOrd="0" presId="urn:microsoft.com/office/officeart/2005/8/layout/process5"/>
    <dgm:cxn modelId="{D66050E3-D8A1-924C-8AAC-40D9E54D99D9}" type="presOf" srcId="{A2599419-9B7D-2D4E-AFFD-ACC76F945E85}" destId="{CF902F7D-FC03-674E-9545-37721369335A}" srcOrd="0" destOrd="0" presId="urn:microsoft.com/office/officeart/2005/8/layout/process5"/>
    <dgm:cxn modelId="{38D67CE6-BA38-9D46-A00C-A7195DDAFDB1}" srcId="{FE098518-E2E7-3546-B3FB-3816451DAF72}" destId="{20203ADD-CB3B-2A4C-9C77-89C819CAC8CE}" srcOrd="2" destOrd="0" parTransId="{AB816FAF-ABEE-DD43-B9B2-2EBC84A7F67E}" sibTransId="{851D00E0-82C4-EB42-BD36-7BB40E05CB6B}"/>
    <dgm:cxn modelId="{3C4D68E9-4FD2-2E44-92BD-459C7D434E0A}" type="presOf" srcId="{FE098518-E2E7-3546-B3FB-3816451DAF72}" destId="{9123C9F7-4B33-E846-9925-EEBB6A1B2F5F}" srcOrd="0" destOrd="0" presId="urn:microsoft.com/office/officeart/2005/8/layout/process5"/>
    <dgm:cxn modelId="{8E726FEB-80A9-844E-92C9-A0E0CA2BC8AF}" type="presOf" srcId="{20203ADD-CB3B-2A4C-9C77-89C819CAC8CE}" destId="{9C51C2E3-DD89-AF49-B1CB-9F1A27A9750E}" srcOrd="0" destOrd="0" presId="urn:microsoft.com/office/officeart/2005/8/layout/process5"/>
    <dgm:cxn modelId="{255A02F7-1ECA-254B-8E3C-0A0A719F3729}" type="presOf" srcId="{851D00E0-82C4-EB42-BD36-7BB40E05CB6B}" destId="{77A68CE5-A86E-5543-8E44-02CB49FEA96B}" srcOrd="0" destOrd="0" presId="urn:microsoft.com/office/officeart/2005/8/layout/process5"/>
    <dgm:cxn modelId="{5AC13AA4-A14F-714D-9D43-D3F626A3F83D}" type="presParOf" srcId="{9123C9F7-4B33-E846-9925-EEBB6A1B2F5F}" destId="{12365F88-A811-C84A-BDF1-D015C07D33E3}" srcOrd="0" destOrd="0" presId="urn:microsoft.com/office/officeart/2005/8/layout/process5"/>
    <dgm:cxn modelId="{A10484C1-1EB3-FC41-8CB1-3C2B0A320004}" type="presParOf" srcId="{9123C9F7-4B33-E846-9925-EEBB6A1B2F5F}" destId="{EC984E2C-7C0D-2E49-8336-4E337837631A}" srcOrd="1" destOrd="0" presId="urn:microsoft.com/office/officeart/2005/8/layout/process5"/>
    <dgm:cxn modelId="{A967BD59-589C-CE44-A525-D0617F4CCA16}" type="presParOf" srcId="{EC984E2C-7C0D-2E49-8336-4E337837631A}" destId="{3E88FCA3-96BA-8948-8E89-52CFF7EA4FB7}" srcOrd="0" destOrd="0" presId="urn:microsoft.com/office/officeart/2005/8/layout/process5"/>
    <dgm:cxn modelId="{865ADCCD-1502-4647-8B7A-8B161522BEEC}" type="presParOf" srcId="{9123C9F7-4B33-E846-9925-EEBB6A1B2F5F}" destId="{C86345B3-6829-C74B-A74A-958079348A31}" srcOrd="2" destOrd="0" presId="urn:microsoft.com/office/officeart/2005/8/layout/process5"/>
    <dgm:cxn modelId="{4A1E5FE6-8ACF-6147-9ED4-69621344B710}" type="presParOf" srcId="{9123C9F7-4B33-E846-9925-EEBB6A1B2F5F}" destId="{5A9E4F66-20AF-4643-B9A1-43100C426B86}" srcOrd="3" destOrd="0" presId="urn:microsoft.com/office/officeart/2005/8/layout/process5"/>
    <dgm:cxn modelId="{4C97254B-38F9-B54A-83C9-B049088EF5E1}" type="presParOf" srcId="{5A9E4F66-20AF-4643-B9A1-43100C426B86}" destId="{54F6524E-67FA-0B42-A3AD-3BD0416B83FE}" srcOrd="0" destOrd="0" presId="urn:microsoft.com/office/officeart/2005/8/layout/process5"/>
    <dgm:cxn modelId="{1A44F2A4-C1AC-734C-9266-8127C872BDD9}" type="presParOf" srcId="{9123C9F7-4B33-E846-9925-EEBB6A1B2F5F}" destId="{9C51C2E3-DD89-AF49-B1CB-9F1A27A9750E}" srcOrd="4" destOrd="0" presId="urn:microsoft.com/office/officeart/2005/8/layout/process5"/>
    <dgm:cxn modelId="{99B47CFD-D15E-BC42-8D0A-7AC2579BB6CB}" type="presParOf" srcId="{9123C9F7-4B33-E846-9925-EEBB6A1B2F5F}" destId="{77A68CE5-A86E-5543-8E44-02CB49FEA96B}" srcOrd="5" destOrd="0" presId="urn:microsoft.com/office/officeart/2005/8/layout/process5"/>
    <dgm:cxn modelId="{CBCB868D-DB5D-FF4D-959C-462C7DD6B5AF}" type="presParOf" srcId="{77A68CE5-A86E-5543-8E44-02CB49FEA96B}" destId="{5F0C4ADE-21B4-BF42-9BA3-9E34ADF06C04}" srcOrd="0" destOrd="0" presId="urn:microsoft.com/office/officeart/2005/8/layout/process5"/>
    <dgm:cxn modelId="{5E88E7A4-A3C3-3140-9C26-E967906340D3}" type="presParOf" srcId="{9123C9F7-4B33-E846-9925-EEBB6A1B2F5F}" destId="{EF1610E6-83A6-214C-A264-AC550F0ED1F8}" srcOrd="6" destOrd="0" presId="urn:microsoft.com/office/officeart/2005/8/layout/process5"/>
    <dgm:cxn modelId="{CED21A05-BECE-7749-BA6D-9EF886151D73}" type="presParOf" srcId="{9123C9F7-4B33-E846-9925-EEBB6A1B2F5F}" destId="{AEFAF864-5153-1B46-A195-13FF36122767}" srcOrd="7" destOrd="0" presId="urn:microsoft.com/office/officeart/2005/8/layout/process5"/>
    <dgm:cxn modelId="{A645F361-403B-044E-8E39-6FD2D5C0A09D}" type="presParOf" srcId="{AEFAF864-5153-1B46-A195-13FF36122767}" destId="{5A1A7A65-FF55-F441-B217-0A619D296D5C}" srcOrd="0" destOrd="0" presId="urn:microsoft.com/office/officeart/2005/8/layout/process5"/>
    <dgm:cxn modelId="{852EBBA2-A4E9-3C4A-A60D-06EF3148B671}" type="presParOf" srcId="{9123C9F7-4B33-E846-9925-EEBB6A1B2F5F}" destId="{CF902F7D-FC03-674E-9545-37721369335A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ABB4CDD-04A4-5844-8BFD-E61259B396A1}" type="doc">
      <dgm:prSet loTypeId="urn:microsoft.com/office/officeart/2005/8/layout/arrow5" loCatId="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E4DCB9B-F834-C347-A184-ABAFB7385693}">
      <dgm:prSet phldrT="[Text]"/>
      <dgm:spPr/>
      <dgm:t>
        <a:bodyPr/>
        <a:lstStyle/>
        <a:p>
          <a:pPr algn="l"/>
          <a:r>
            <a:rPr lang="en-US" dirty="0">
              <a:solidFill>
                <a:schemeClr val="tx1"/>
              </a:solidFill>
            </a:rPr>
            <a:t>1. Learning Outcomes expresses a present or observed state. </a:t>
          </a:r>
        </a:p>
        <a:p>
          <a:pPr algn="l"/>
          <a:r>
            <a:rPr lang="en-US" dirty="0">
              <a:solidFill>
                <a:schemeClr val="tx1"/>
              </a:solidFill>
            </a:rPr>
            <a:t>2. What your students have  actually learned</a:t>
          </a:r>
        </a:p>
      </dgm:t>
    </dgm:pt>
    <dgm:pt modelId="{F883F297-1A48-E34D-B67B-3B59B7B36FD4}" type="parTrans" cxnId="{570AE25C-0ED9-5549-BD8C-5FC3A027762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F60770B-2D2C-EC4B-AC1A-CD50C88FF1AE}" type="sibTrans" cxnId="{570AE25C-0ED9-5549-BD8C-5FC3A027762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20B0306-C86A-4343-9D50-A667DBFAB4E5}">
      <dgm:prSet phldrT="[Text]"/>
      <dgm:spPr/>
      <dgm:t>
        <a:bodyPr/>
        <a:lstStyle/>
        <a:p>
          <a:pPr algn="l"/>
          <a:r>
            <a:rPr lang="en-US" dirty="0">
              <a:solidFill>
                <a:schemeClr val="tx1"/>
              </a:solidFill>
            </a:rPr>
            <a:t>1. Objectives are intended statements</a:t>
          </a:r>
        </a:p>
        <a:p>
          <a:pPr algn="l"/>
          <a:r>
            <a:rPr lang="en-US" dirty="0">
              <a:solidFill>
                <a:schemeClr val="tx1"/>
              </a:solidFill>
            </a:rPr>
            <a:t>2. What you hope your students will learn</a:t>
          </a:r>
        </a:p>
      </dgm:t>
    </dgm:pt>
    <dgm:pt modelId="{99431218-FD9C-F542-882F-547420EB148A}" type="sibTrans" cxnId="{FCF61394-2707-1643-82FC-FE20C8EF4A1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37F2947-2C23-E042-AF6C-1725AD72AA9C}" type="parTrans" cxnId="{FCF61394-2707-1643-82FC-FE20C8EF4A1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A9D5E93-C610-B641-BAA2-3BCBBCA2BE29}" type="pres">
      <dgm:prSet presAssocID="{CABB4CDD-04A4-5844-8BFD-E61259B396A1}" presName="diagram" presStyleCnt="0">
        <dgm:presLayoutVars>
          <dgm:dir/>
          <dgm:resizeHandles val="exact"/>
        </dgm:presLayoutVars>
      </dgm:prSet>
      <dgm:spPr/>
    </dgm:pt>
    <dgm:pt modelId="{A72A693F-237C-724E-AF0D-D7F5C41985F4}" type="pres">
      <dgm:prSet presAssocID="{B20B0306-C86A-4343-9D50-A667DBFAB4E5}" presName="arrow" presStyleLbl="node1" presStyleIdx="0" presStyleCnt="2">
        <dgm:presLayoutVars>
          <dgm:bulletEnabled val="1"/>
        </dgm:presLayoutVars>
      </dgm:prSet>
      <dgm:spPr/>
    </dgm:pt>
    <dgm:pt modelId="{BA5E7D38-37BA-0E44-A403-FBFD4131B0AA}" type="pres">
      <dgm:prSet presAssocID="{EE4DCB9B-F834-C347-A184-ABAFB7385693}" presName="arrow" presStyleLbl="node1" presStyleIdx="1" presStyleCnt="2">
        <dgm:presLayoutVars>
          <dgm:bulletEnabled val="1"/>
        </dgm:presLayoutVars>
      </dgm:prSet>
      <dgm:spPr/>
    </dgm:pt>
  </dgm:ptLst>
  <dgm:cxnLst>
    <dgm:cxn modelId="{FD964E06-CF4A-1846-9D18-77A58A4AD0CF}" type="presOf" srcId="{B20B0306-C86A-4343-9D50-A667DBFAB4E5}" destId="{A72A693F-237C-724E-AF0D-D7F5C41985F4}" srcOrd="0" destOrd="0" presId="urn:microsoft.com/office/officeart/2005/8/layout/arrow5"/>
    <dgm:cxn modelId="{E082245C-9A56-0B4E-B3BD-E04845BADEB6}" type="presOf" srcId="{EE4DCB9B-F834-C347-A184-ABAFB7385693}" destId="{BA5E7D38-37BA-0E44-A403-FBFD4131B0AA}" srcOrd="0" destOrd="0" presId="urn:microsoft.com/office/officeart/2005/8/layout/arrow5"/>
    <dgm:cxn modelId="{570AE25C-0ED9-5549-BD8C-5FC3A0277627}" srcId="{CABB4CDD-04A4-5844-8BFD-E61259B396A1}" destId="{EE4DCB9B-F834-C347-A184-ABAFB7385693}" srcOrd="1" destOrd="0" parTransId="{F883F297-1A48-E34D-B67B-3B59B7B36FD4}" sibTransId="{4F60770B-2D2C-EC4B-AC1A-CD50C88FF1AE}"/>
    <dgm:cxn modelId="{FCF61394-2707-1643-82FC-FE20C8EF4A19}" srcId="{CABB4CDD-04A4-5844-8BFD-E61259B396A1}" destId="{B20B0306-C86A-4343-9D50-A667DBFAB4E5}" srcOrd="0" destOrd="0" parTransId="{137F2947-2C23-E042-AF6C-1725AD72AA9C}" sibTransId="{99431218-FD9C-F542-882F-547420EB148A}"/>
    <dgm:cxn modelId="{F2FC39A4-A2A3-3244-9049-C831787BD63A}" type="presOf" srcId="{CABB4CDD-04A4-5844-8BFD-E61259B396A1}" destId="{1A9D5E93-C610-B641-BAA2-3BCBBCA2BE29}" srcOrd="0" destOrd="0" presId="urn:microsoft.com/office/officeart/2005/8/layout/arrow5"/>
    <dgm:cxn modelId="{D589A99F-B86C-E44F-975D-6F3D0D2A81AD}" type="presParOf" srcId="{1A9D5E93-C610-B641-BAA2-3BCBBCA2BE29}" destId="{A72A693F-237C-724E-AF0D-D7F5C41985F4}" srcOrd="0" destOrd="0" presId="urn:microsoft.com/office/officeart/2005/8/layout/arrow5"/>
    <dgm:cxn modelId="{18698E20-AB8B-734D-9905-3DEB451877A7}" type="presParOf" srcId="{1A9D5E93-C610-B641-BAA2-3BCBBCA2BE29}" destId="{BA5E7D38-37BA-0E44-A403-FBFD4131B0AA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4D3645-DAC3-F24B-9B66-4BFABCCBA96B}">
      <dsp:nvSpPr>
        <dsp:cNvPr id="0" name=""/>
        <dsp:cNvSpPr/>
      </dsp:nvSpPr>
      <dsp:spPr>
        <a:xfrm rot="5400000">
          <a:off x="1206534" y="1052049"/>
          <a:ext cx="923927" cy="105185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832DEE-C98B-F24C-AC28-1ACC379B1775}">
      <dsp:nvSpPr>
        <dsp:cNvPr id="0" name=""/>
        <dsp:cNvSpPr/>
      </dsp:nvSpPr>
      <dsp:spPr>
        <a:xfrm>
          <a:off x="961749" y="27856"/>
          <a:ext cx="1555350" cy="1088695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chemeClr val="tx1"/>
              </a:solidFill>
            </a:rPr>
            <a:t>Desirable outcome</a:t>
          </a:r>
        </a:p>
      </dsp:txBody>
      <dsp:txXfrm>
        <a:off x="1014904" y="81011"/>
        <a:ext cx="1449040" cy="982385"/>
      </dsp:txXfrm>
    </dsp:sp>
    <dsp:sp modelId="{80B6571F-BFBD-DB47-9F40-2FCED8BD2ED5}">
      <dsp:nvSpPr>
        <dsp:cNvPr id="0" name=""/>
        <dsp:cNvSpPr/>
      </dsp:nvSpPr>
      <dsp:spPr>
        <a:xfrm>
          <a:off x="2517100" y="131688"/>
          <a:ext cx="1131213" cy="879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A21BC1-A2BF-CE48-A960-946020FF47EC}">
      <dsp:nvSpPr>
        <dsp:cNvPr id="0" name=""/>
        <dsp:cNvSpPr/>
      </dsp:nvSpPr>
      <dsp:spPr>
        <a:xfrm rot="5400000">
          <a:off x="2496085" y="2275013"/>
          <a:ext cx="923927" cy="105185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-319442"/>
            <a:satOff val="10664"/>
            <a:lumOff val="5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55AACB-CF2C-A340-B5C5-6561D7CD7EED}">
      <dsp:nvSpPr>
        <dsp:cNvPr id="0" name=""/>
        <dsp:cNvSpPr/>
      </dsp:nvSpPr>
      <dsp:spPr>
        <a:xfrm>
          <a:off x="2251301" y="1250820"/>
          <a:ext cx="1555350" cy="1088695"/>
        </a:xfrm>
        <a:prstGeom prst="roundRect">
          <a:avLst>
            <a:gd name="adj" fmla="val 16670"/>
          </a:avLst>
        </a:prstGeom>
        <a:solidFill>
          <a:schemeClr val="accent2">
            <a:hueOff val="-451487"/>
            <a:satOff val="-889"/>
            <a:lumOff val="81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chemeClr val="tx1"/>
              </a:solidFill>
            </a:rPr>
            <a:t>Before the students undergo learning experience</a:t>
          </a:r>
        </a:p>
      </dsp:txBody>
      <dsp:txXfrm>
        <a:off x="2304456" y="1303975"/>
        <a:ext cx="1449040" cy="982385"/>
      </dsp:txXfrm>
    </dsp:sp>
    <dsp:sp modelId="{BCA026F5-8357-5A43-9660-A0DDB85878BB}">
      <dsp:nvSpPr>
        <dsp:cNvPr id="0" name=""/>
        <dsp:cNvSpPr/>
      </dsp:nvSpPr>
      <dsp:spPr>
        <a:xfrm>
          <a:off x="3806651" y="1354652"/>
          <a:ext cx="1131213" cy="879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BBEEBA-65C6-7D43-88DA-56641046F66B}">
      <dsp:nvSpPr>
        <dsp:cNvPr id="0" name=""/>
        <dsp:cNvSpPr/>
      </dsp:nvSpPr>
      <dsp:spPr>
        <a:xfrm rot="5400000">
          <a:off x="3785636" y="3497977"/>
          <a:ext cx="923927" cy="105185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-638884"/>
            <a:satOff val="21328"/>
            <a:lumOff val="111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4BEC13-5317-BB4F-8FBD-CF41D5EB3CD6}">
      <dsp:nvSpPr>
        <dsp:cNvPr id="0" name=""/>
        <dsp:cNvSpPr/>
      </dsp:nvSpPr>
      <dsp:spPr>
        <a:xfrm>
          <a:off x="3540852" y="2473784"/>
          <a:ext cx="1555350" cy="1088695"/>
        </a:xfrm>
        <a:prstGeom prst="roundRect">
          <a:avLst>
            <a:gd name="adj" fmla="val 16670"/>
          </a:avLst>
        </a:prstGeom>
        <a:solidFill>
          <a:schemeClr val="accent2">
            <a:hueOff val="-902973"/>
            <a:satOff val="-1778"/>
            <a:lumOff val="163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chemeClr val="tx1"/>
              </a:solidFill>
            </a:rPr>
            <a:t>Observable behaviour</a:t>
          </a:r>
        </a:p>
      </dsp:txBody>
      <dsp:txXfrm>
        <a:off x="3594007" y="2526939"/>
        <a:ext cx="1449040" cy="982385"/>
      </dsp:txXfrm>
    </dsp:sp>
    <dsp:sp modelId="{EBD975B6-8722-354F-96E5-CB1BA469214C}">
      <dsp:nvSpPr>
        <dsp:cNvPr id="0" name=""/>
        <dsp:cNvSpPr/>
      </dsp:nvSpPr>
      <dsp:spPr>
        <a:xfrm>
          <a:off x="5096202" y="2577616"/>
          <a:ext cx="1131213" cy="879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0E4BC9-6C48-9644-BABC-69597A648239}">
      <dsp:nvSpPr>
        <dsp:cNvPr id="0" name=""/>
        <dsp:cNvSpPr/>
      </dsp:nvSpPr>
      <dsp:spPr>
        <a:xfrm>
          <a:off x="4830403" y="3696748"/>
          <a:ext cx="1555350" cy="1088695"/>
        </a:xfrm>
        <a:prstGeom prst="roundRect">
          <a:avLst>
            <a:gd name="adj" fmla="val 16670"/>
          </a:avLst>
        </a:prstGeom>
        <a:solidFill>
          <a:schemeClr val="accent2">
            <a:hueOff val="-1354460"/>
            <a:satOff val="-2667"/>
            <a:lumOff val="245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chemeClr val="tx1"/>
              </a:solidFill>
            </a:rPr>
            <a:t>Action verb </a:t>
          </a:r>
        </a:p>
      </dsp:txBody>
      <dsp:txXfrm>
        <a:off x="4883558" y="3749903"/>
        <a:ext cx="1449040" cy="9823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365F88-A811-C84A-BDF1-D015C07D33E3}">
      <dsp:nvSpPr>
        <dsp:cNvPr id="0" name=""/>
        <dsp:cNvSpPr/>
      </dsp:nvSpPr>
      <dsp:spPr>
        <a:xfrm>
          <a:off x="6436" y="492993"/>
          <a:ext cx="1923758" cy="115425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solidFill>
                <a:schemeClr val="tx1"/>
              </a:solidFill>
            </a:rPr>
            <a:t>Specific </a:t>
          </a:r>
        </a:p>
      </dsp:txBody>
      <dsp:txXfrm>
        <a:off x="40243" y="526800"/>
        <a:ext cx="1856144" cy="1086640"/>
      </dsp:txXfrm>
    </dsp:sp>
    <dsp:sp modelId="{EC984E2C-7C0D-2E49-8336-4E337837631A}">
      <dsp:nvSpPr>
        <dsp:cNvPr id="0" name=""/>
        <dsp:cNvSpPr/>
      </dsp:nvSpPr>
      <dsp:spPr>
        <a:xfrm>
          <a:off x="2099485" y="831574"/>
          <a:ext cx="407836" cy="4770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b="1" kern="1200">
            <a:solidFill>
              <a:schemeClr val="tx1"/>
            </a:solidFill>
          </a:endParaRPr>
        </a:p>
      </dsp:txBody>
      <dsp:txXfrm>
        <a:off x="2099485" y="926992"/>
        <a:ext cx="285485" cy="286256"/>
      </dsp:txXfrm>
    </dsp:sp>
    <dsp:sp modelId="{C86345B3-6829-C74B-A74A-958079348A31}">
      <dsp:nvSpPr>
        <dsp:cNvPr id="0" name=""/>
        <dsp:cNvSpPr/>
      </dsp:nvSpPr>
      <dsp:spPr>
        <a:xfrm>
          <a:off x="2699697" y="492993"/>
          <a:ext cx="1923758" cy="115425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solidFill>
                <a:schemeClr val="tx1"/>
              </a:solidFill>
            </a:rPr>
            <a:t>Measurable</a:t>
          </a:r>
        </a:p>
      </dsp:txBody>
      <dsp:txXfrm>
        <a:off x="2733504" y="526800"/>
        <a:ext cx="1856144" cy="1086640"/>
      </dsp:txXfrm>
    </dsp:sp>
    <dsp:sp modelId="{5A9E4F66-20AF-4643-B9A1-43100C426B86}">
      <dsp:nvSpPr>
        <dsp:cNvPr id="0" name=""/>
        <dsp:cNvSpPr/>
      </dsp:nvSpPr>
      <dsp:spPr>
        <a:xfrm>
          <a:off x="4792746" y="831574"/>
          <a:ext cx="407836" cy="4770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b="1" kern="1200">
            <a:solidFill>
              <a:schemeClr val="tx1"/>
            </a:solidFill>
          </a:endParaRPr>
        </a:p>
      </dsp:txBody>
      <dsp:txXfrm>
        <a:off x="4792746" y="926992"/>
        <a:ext cx="285485" cy="286256"/>
      </dsp:txXfrm>
    </dsp:sp>
    <dsp:sp modelId="{9C51C2E3-DD89-AF49-B1CB-9F1A27A9750E}">
      <dsp:nvSpPr>
        <dsp:cNvPr id="0" name=""/>
        <dsp:cNvSpPr/>
      </dsp:nvSpPr>
      <dsp:spPr>
        <a:xfrm>
          <a:off x="5392959" y="492993"/>
          <a:ext cx="1923758" cy="115425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solidFill>
                <a:schemeClr val="tx1"/>
              </a:solidFill>
            </a:rPr>
            <a:t>Observable</a:t>
          </a:r>
        </a:p>
      </dsp:txBody>
      <dsp:txXfrm>
        <a:off x="5426766" y="526800"/>
        <a:ext cx="1856144" cy="1086640"/>
      </dsp:txXfrm>
    </dsp:sp>
    <dsp:sp modelId="{77A68CE5-A86E-5543-8E44-02CB49FEA96B}">
      <dsp:nvSpPr>
        <dsp:cNvPr id="0" name=""/>
        <dsp:cNvSpPr/>
      </dsp:nvSpPr>
      <dsp:spPr>
        <a:xfrm rot="5400000">
          <a:off x="6150920" y="1781911"/>
          <a:ext cx="407836" cy="4770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b="1" kern="1200">
            <a:solidFill>
              <a:schemeClr val="tx1"/>
            </a:solidFill>
          </a:endParaRPr>
        </a:p>
      </dsp:txBody>
      <dsp:txXfrm rot="-5400000">
        <a:off x="6211711" y="1816539"/>
        <a:ext cx="286256" cy="285485"/>
      </dsp:txXfrm>
    </dsp:sp>
    <dsp:sp modelId="{EF1610E6-83A6-214C-A264-AC550F0ED1F8}">
      <dsp:nvSpPr>
        <dsp:cNvPr id="0" name=""/>
        <dsp:cNvSpPr/>
      </dsp:nvSpPr>
      <dsp:spPr>
        <a:xfrm>
          <a:off x="5392959" y="2416751"/>
          <a:ext cx="1923758" cy="115425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solidFill>
                <a:schemeClr val="tx1"/>
              </a:solidFill>
            </a:rPr>
            <a:t>Demonstrate</a:t>
          </a:r>
        </a:p>
      </dsp:txBody>
      <dsp:txXfrm>
        <a:off x="5426766" y="2450558"/>
        <a:ext cx="1856144" cy="1086640"/>
      </dsp:txXfrm>
    </dsp:sp>
    <dsp:sp modelId="{AEFAF864-5153-1B46-A195-13FF36122767}">
      <dsp:nvSpPr>
        <dsp:cNvPr id="0" name=""/>
        <dsp:cNvSpPr/>
      </dsp:nvSpPr>
      <dsp:spPr>
        <a:xfrm rot="10800000">
          <a:off x="4815831" y="2755333"/>
          <a:ext cx="407836" cy="4770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b="1" kern="1200">
            <a:solidFill>
              <a:schemeClr val="tx1"/>
            </a:solidFill>
          </a:endParaRPr>
        </a:p>
      </dsp:txBody>
      <dsp:txXfrm rot="10800000">
        <a:off x="4938182" y="2850751"/>
        <a:ext cx="285485" cy="286256"/>
      </dsp:txXfrm>
    </dsp:sp>
    <dsp:sp modelId="{CF902F7D-FC03-674E-9545-37721369335A}">
      <dsp:nvSpPr>
        <dsp:cNvPr id="0" name=""/>
        <dsp:cNvSpPr/>
      </dsp:nvSpPr>
      <dsp:spPr>
        <a:xfrm>
          <a:off x="2699697" y="2416751"/>
          <a:ext cx="1923758" cy="115425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solidFill>
                <a:schemeClr val="tx1"/>
              </a:solidFill>
            </a:rPr>
            <a:t>Performance</a:t>
          </a:r>
        </a:p>
      </dsp:txBody>
      <dsp:txXfrm>
        <a:off x="2733504" y="2450558"/>
        <a:ext cx="1856144" cy="10866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2A693F-237C-724E-AF0D-D7F5C41985F4}">
      <dsp:nvSpPr>
        <dsp:cNvPr id="0" name=""/>
        <dsp:cNvSpPr/>
      </dsp:nvSpPr>
      <dsp:spPr>
        <a:xfrm rot="16200000">
          <a:off x="681" y="138670"/>
          <a:ext cx="3608309" cy="3608309"/>
        </a:xfrm>
        <a:prstGeom prst="downArrow">
          <a:avLst>
            <a:gd name="adj1" fmla="val 50000"/>
            <a:gd name="adj2" fmla="val 3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tx1"/>
              </a:solidFill>
            </a:rPr>
            <a:t>1. Objectives are intended statements</a:t>
          </a:r>
        </a:p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tx1"/>
              </a:solidFill>
            </a:rPr>
            <a:t>2. What you hope your students will learn</a:t>
          </a:r>
        </a:p>
      </dsp:txBody>
      <dsp:txXfrm rot="5400000">
        <a:off x="681" y="1040747"/>
        <a:ext cx="2976855" cy="1804155"/>
      </dsp:txXfrm>
    </dsp:sp>
    <dsp:sp modelId="{BA5E7D38-37BA-0E44-A403-FBFD4131B0AA}">
      <dsp:nvSpPr>
        <dsp:cNvPr id="0" name=""/>
        <dsp:cNvSpPr/>
      </dsp:nvSpPr>
      <dsp:spPr>
        <a:xfrm rot="5400000">
          <a:off x="3803062" y="138670"/>
          <a:ext cx="3608309" cy="3608309"/>
        </a:xfrm>
        <a:prstGeom prst="downArrow">
          <a:avLst>
            <a:gd name="adj1" fmla="val 50000"/>
            <a:gd name="adj2" fmla="val 35000"/>
          </a:avLst>
        </a:prstGeom>
        <a:solidFill>
          <a:schemeClr val="accent4">
            <a:hueOff val="12202092"/>
            <a:satOff val="13574"/>
            <a:lumOff val="60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tx1"/>
              </a:solidFill>
            </a:rPr>
            <a:t>1. Learning Outcomes expresses a present or observed state. </a:t>
          </a:r>
        </a:p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tx1"/>
              </a:solidFill>
            </a:rPr>
            <a:t>2. What your students have  actually learned</a:t>
          </a:r>
        </a:p>
      </dsp:txBody>
      <dsp:txXfrm rot="-5400000">
        <a:off x="4434516" y="1040747"/>
        <a:ext cx="2976855" cy="18041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4" name="Google Shape;514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8" name="Google Shape;54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0" name="Google Shape;750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-225" y="0"/>
            <a:ext cx="9144224" cy="5143512"/>
            <a:chOff x="-225" y="0"/>
            <a:chExt cx="9144224" cy="5143512"/>
          </a:xfrm>
        </p:grpSpPr>
        <p:sp>
          <p:nvSpPr>
            <p:cNvPr id="11" name="Google Shape;11;p2"/>
            <p:cNvSpPr/>
            <p:nvPr/>
          </p:nvSpPr>
          <p:spPr>
            <a:xfrm>
              <a:off x="0" y="0"/>
              <a:ext cx="6100200" cy="514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-175" y="1541675"/>
              <a:ext cx="6870000" cy="20601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" name="Google Shape;13;p2"/>
            <p:cNvGrpSpPr/>
            <p:nvPr/>
          </p:nvGrpSpPr>
          <p:grpSpPr>
            <a:xfrm>
              <a:off x="8477595" y="4477088"/>
              <a:ext cx="666403" cy="666424"/>
              <a:chOff x="7996345" y="980275"/>
              <a:chExt cx="666403" cy="666424"/>
            </a:xfrm>
          </p:grpSpPr>
          <p:sp>
            <p:nvSpPr>
              <p:cNvPr id="14" name="Google Shape;14;p2"/>
              <p:cNvSpPr/>
              <p:nvPr/>
            </p:nvSpPr>
            <p:spPr>
              <a:xfrm>
                <a:off x="7996345" y="980275"/>
                <a:ext cx="59400" cy="594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>
                <a:off x="8198672" y="980275"/>
                <a:ext cx="59400" cy="594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8400998" y="980275"/>
                <a:ext cx="59400" cy="594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996345" y="1182617"/>
                <a:ext cx="59400" cy="594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8;p2"/>
              <p:cNvSpPr/>
              <p:nvPr/>
            </p:nvSpPr>
            <p:spPr>
              <a:xfrm>
                <a:off x="8198672" y="1182617"/>
                <a:ext cx="59400" cy="594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>
                <a:off x="8400998" y="1182617"/>
                <a:ext cx="59400" cy="594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7996345" y="1384958"/>
                <a:ext cx="59400" cy="594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198672" y="1384958"/>
                <a:ext cx="59400" cy="594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400998" y="1384958"/>
                <a:ext cx="59400" cy="594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>
                <a:off x="7996345" y="1587299"/>
                <a:ext cx="59400" cy="594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>
                <a:off x="8198672" y="1587299"/>
                <a:ext cx="59400" cy="594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400998" y="1587299"/>
                <a:ext cx="59400" cy="594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603324" y="980275"/>
                <a:ext cx="59400" cy="594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603324" y="1182617"/>
                <a:ext cx="59400" cy="594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603324" y="1384958"/>
                <a:ext cx="59400" cy="594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9;p2"/>
              <p:cNvSpPr/>
              <p:nvPr/>
            </p:nvSpPr>
            <p:spPr>
              <a:xfrm>
                <a:off x="8603349" y="1587299"/>
                <a:ext cx="59400" cy="594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0" name="Google Shape;30;p2"/>
            <p:cNvGrpSpPr/>
            <p:nvPr/>
          </p:nvGrpSpPr>
          <p:grpSpPr>
            <a:xfrm>
              <a:off x="7042555" y="1541664"/>
              <a:ext cx="730045" cy="2060087"/>
              <a:chOff x="7022220" y="1541675"/>
              <a:chExt cx="666403" cy="1880499"/>
            </a:xfrm>
          </p:grpSpPr>
          <p:sp>
            <p:nvSpPr>
              <p:cNvPr id="31" name="Google Shape;31;p2"/>
              <p:cNvSpPr/>
              <p:nvPr/>
            </p:nvSpPr>
            <p:spPr>
              <a:xfrm>
                <a:off x="7022220" y="1541675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>
                <a:off x="7224547" y="1541675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3;p2"/>
              <p:cNvSpPr/>
              <p:nvPr/>
            </p:nvSpPr>
            <p:spPr>
              <a:xfrm>
                <a:off x="7426873" y="1541675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>
                <a:off x="7022220" y="1744017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>
                <a:off x="7224547" y="1744017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36;p2"/>
              <p:cNvSpPr/>
              <p:nvPr/>
            </p:nvSpPr>
            <p:spPr>
              <a:xfrm>
                <a:off x="7426873" y="1744017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37;p2"/>
              <p:cNvSpPr/>
              <p:nvPr/>
            </p:nvSpPr>
            <p:spPr>
              <a:xfrm>
                <a:off x="7022220" y="1946358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8;p2"/>
              <p:cNvSpPr/>
              <p:nvPr/>
            </p:nvSpPr>
            <p:spPr>
              <a:xfrm>
                <a:off x="7224547" y="1946358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>
                <a:off x="7426873" y="1946358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40;p2"/>
              <p:cNvSpPr/>
              <p:nvPr/>
            </p:nvSpPr>
            <p:spPr>
              <a:xfrm>
                <a:off x="7022220" y="2148699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>
                <a:off x="7224547" y="2148699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42;p2"/>
              <p:cNvSpPr/>
              <p:nvPr/>
            </p:nvSpPr>
            <p:spPr>
              <a:xfrm>
                <a:off x="7426873" y="2148699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43;p2"/>
              <p:cNvSpPr/>
              <p:nvPr/>
            </p:nvSpPr>
            <p:spPr>
              <a:xfrm>
                <a:off x="7629199" y="1541675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4;p2"/>
              <p:cNvSpPr/>
              <p:nvPr/>
            </p:nvSpPr>
            <p:spPr>
              <a:xfrm>
                <a:off x="7629199" y="1744017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45;p2"/>
              <p:cNvSpPr/>
              <p:nvPr/>
            </p:nvSpPr>
            <p:spPr>
              <a:xfrm>
                <a:off x="7629199" y="1946358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6;p2"/>
              <p:cNvSpPr/>
              <p:nvPr/>
            </p:nvSpPr>
            <p:spPr>
              <a:xfrm>
                <a:off x="7629224" y="2148699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47;p2"/>
              <p:cNvSpPr/>
              <p:nvPr/>
            </p:nvSpPr>
            <p:spPr>
              <a:xfrm>
                <a:off x="7022220" y="2351050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48;p2"/>
              <p:cNvSpPr/>
              <p:nvPr/>
            </p:nvSpPr>
            <p:spPr>
              <a:xfrm>
                <a:off x="7224547" y="2351050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49;p2"/>
              <p:cNvSpPr/>
              <p:nvPr/>
            </p:nvSpPr>
            <p:spPr>
              <a:xfrm>
                <a:off x="7426873" y="2351050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50;p2"/>
              <p:cNvSpPr/>
              <p:nvPr/>
            </p:nvSpPr>
            <p:spPr>
              <a:xfrm>
                <a:off x="7022220" y="2553392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51;p2"/>
              <p:cNvSpPr/>
              <p:nvPr/>
            </p:nvSpPr>
            <p:spPr>
              <a:xfrm>
                <a:off x="7224547" y="2553392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52;p2"/>
              <p:cNvSpPr/>
              <p:nvPr/>
            </p:nvSpPr>
            <p:spPr>
              <a:xfrm>
                <a:off x="7426873" y="2553392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3;p2"/>
              <p:cNvSpPr/>
              <p:nvPr/>
            </p:nvSpPr>
            <p:spPr>
              <a:xfrm>
                <a:off x="7022220" y="2755733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54;p2"/>
              <p:cNvSpPr/>
              <p:nvPr/>
            </p:nvSpPr>
            <p:spPr>
              <a:xfrm>
                <a:off x="7224547" y="2755733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7426873" y="2755733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>
                <a:off x="7022220" y="2958074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57;p2"/>
              <p:cNvSpPr/>
              <p:nvPr/>
            </p:nvSpPr>
            <p:spPr>
              <a:xfrm>
                <a:off x="7224547" y="2958074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58;p2"/>
              <p:cNvSpPr/>
              <p:nvPr/>
            </p:nvSpPr>
            <p:spPr>
              <a:xfrm>
                <a:off x="7426873" y="2958074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9;p2"/>
              <p:cNvSpPr/>
              <p:nvPr/>
            </p:nvSpPr>
            <p:spPr>
              <a:xfrm>
                <a:off x="7629199" y="2351050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2"/>
              <p:cNvSpPr/>
              <p:nvPr/>
            </p:nvSpPr>
            <p:spPr>
              <a:xfrm>
                <a:off x="7629199" y="2553392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;p2"/>
              <p:cNvSpPr/>
              <p:nvPr/>
            </p:nvSpPr>
            <p:spPr>
              <a:xfrm>
                <a:off x="7629199" y="2755733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2;p2"/>
              <p:cNvSpPr/>
              <p:nvPr/>
            </p:nvSpPr>
            <p:spPr>
              <a:xfrm>
                <a:off x="7629224" y="2958074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63;p2"/>
              <p:cNvSpPr/>
              <p:nvPr/>
            </p:nvSpPr>
            <p:spPr>
              <a:xfrm>
                <a:off x="7022220" y="3160433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64;p2"/>
              <p:cNvSpPr/>
              <p:nvPr/>
            </p:nvSpPr>
            <p:spPr>
              <a:xfrm>
                <a:off x="7224547" y="3160433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65;p2"/>
              <p:cNvSpPr/>
              <p:nvPr/>
            </p:nvSpPr>
            <p:spPr>
              <a:xfrm>
                <a:off x="7426873" y="3160433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2"/>
              <p:cNvSpPr/>
              <p:nvPr/>
            </p:nvSpPr>
            <p:spPr>
              <a:xfrm>
                <a:off x="7022220" y="3362774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67;p2"/>
              <p:cNvSpPr/>
              <p:nvPr/>
            </p:nvSpPr>
            <p:spPr>
              <a:xfrm>
                <a:off x="7224547" y="3362774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68;p2"/>
              <p:cNvSpPr/>
              <p:nvPr/>
            </p:nvSpPr>
            <p:spPr>
              <a:xfrm>
                <a:off x="7426873" y="3362774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2"/>
              <p:cNvSpPr/>
              <p:nvPr/>
            </p:nvSpPr>
            <p:spPr>
              <a:xfrm>
                <a:off x="7629199" y="3160433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2"/>
              <p:cNvSpPr/>
              <p:nvPr/>
            </p:nvSpPr>
            <p:spPr>
              <a:xfrm>
                <a:off x="7629224" y="3362774"/>
                <a:ext cx="59400" cy="59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1" name="Google Shape;71;p2"/>
            <p:cNvGrpSpPr/>
            <p:nvPr/>
          </p:nvGrpSpPr>
          <p:grpSpPr>
            <a:xfrm>
              <a:off x="-225" y="2008293"/>
              <a:ext cx="301775" cy="1126923"/>
              <a:chOff x="-225" y="1987280"/>
              <a:chExt cx="318900" cy="1190873"/>
            </a:xfrm>
          </p:grpSpPr>
          <p:sp>
            <p:nvSpPr>
              <p:cNvPr id="72" name="Google Shape;72;p2"/>
              <p:cNvSpPr/>
              <p:nvPr/>
            </p:nvSpPr>
            <p:spPr>
              <a:xfrm>
                <a:off x="-175" y="1987280"/>
                <a:ext cx="318794" cy="116648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2"/>
              <p:cNvSpPr/>
              <p:nvPr/>
            </p:nvSpPr>
            <p:spPr>
              <a:xfrm>
                <a:off x="-175" y="2255817"/>
                <a:ext cx="318794" cy="116648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2"/>
              <p:cNvSpPr/>
              <p:nvPr/>
            </p:nvSpPr>
            <p:spPr>
              <a:xfrm>
                <a:off x="-175" y="2524353"/>
                <a:ext cx="318794" cy="116648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2"/>
              <p:cNvSpPr/>
              <p:nvPr/>
            </p:nvSpPr>
            <p:spPr>
              <a:xfrm>
                <a:off x="-225" y="2792878"/>
                <a:ext cx="318900" cy="1167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2"/>
              <p:cNvSpPr/>
              <p:nvPr/>
            </p:nvSpPr>
            <p:spPr>
              <a:xfrm>
                <a:off x="-225" y="3061453"/>
                <a:ext cx="318900" cy="1167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7" name="Google Shape;77;p2"/>
            <p:cNvGrpSpPr/>
            <p:nvPr/>
          </p:nvGrpSpPr>
          <p:grpSpPr>
            <a:xfrm>
              <a:off x="8842175" y="668859"/>
              <a:ext cx="301822" cy="872807"/>
              <a:chOff x="-225" y="2255817"/>
              <a:chExt cx="318950" cy="922336"/>
            </a:xfrm>
          </p:grpSpPr>
          <p:sp>
            <p:nvSpPr>
              <p:cNvPr id="78" name="Google Shape;78;p2"/>
              <p:cNvSpPr/>
              <p:nvPr/>
            </p:nvSpPr>
            <p:spPr>
              <a:xfrm>
                <a:off x="-175" y="2255817"/>
                <a:ext cx="318900" cy="1167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2"/>
              <p:cNvSpPr/>
              <p:nvPr/>
            </p:nvSpPr>
            <p:spPr>
              <a:xfrm>
                <a:off x="-175" y="2524353"/>
                <a:ext cx="318900" cy="1167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2"/>
              <p:cNvSpPr/>
              <p:nvPr/>
            </p:nvSpPr>
            <p:spPr>
              <a:xfrm>
                <a:off x="-225" y="2792878"/>
                <a:ext cx="318900" cy="1167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2"/>
              <p:cNvSpPr/>
              <p:nvPr/>
            </p:nvSpPr>
            <p:spPr>
              <a:xfrm>
                <a:off x="-225" y="3061453"/>
                <a:ext cx="318900" cy="1167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2" name="Google Shape;82;p2"/>
            <p:cNvGrpSpPr/>
            <p:nvPr/>
          </p:nvGrpSpPr>
          <p:grpSpPr>
            <a:xfrm>
              <a:off x="5798375" y="4270684"/>
              <a:ext cx="301822" cy="872807"/>
              <a:chOff x="1611209" y="2255817"/>
              <a:chExt cx="318950" cy="922336"/>
            </a:xfrm>
          </p:grpSpPr>
          <p:sp>
            <p:nvSpPr>
              <p:cNvPr id="83" name="Google Shape;83;p2"/>
              <p:cNvSpPr/>
              <p:nvPr/>
            </p:nvSpPr>
            <p:spPr>
              <a:xfrm>
                <a:off x="1611259" y="2255817"/>
                <a:ext cx="318900" cy="1167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84;p2"/>
              <p:cNvSpPr/>
              <p:nvPr/>
            </p:nvSpPr>
            <p:spPr>
              <a:xfrm>
                <a:off x="1611259" y="2524353"/>
                <a:ext cx="318900" cy="1167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85;p2"/>
              <p:cNvSpPr/>
              <p:nvPr/>
            </p:nvSpPr>
            <p:spPr>
              <a:xfrm>
                <a:off x="1611209" y="2792878"/>
                <a:ext cx="318900" cy="1167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2"/>
              <p:cNvSpPr/>
              <p:nvPr/>
            </p:nvSpPr>
            <p:spPr>
              <a:xfrm>
                <a:off x="1611209" y="3061453"/>
                <a:ext cx="318900" cy="1167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7" name="Google Shape;87;p2"/>
            <p:cNvGrpSpPr/>
            <p:nvPr/>
          </p:nvGrpSpPr>
          <p:grpSpPr>
            <a:xfrm>
              <a:off x="685795" y="0"/>
              <a:ext cx="666403" cy="666424"/>
              <a:chOff x="7996345" y="980275"/>
              <a:chExt cx="666403" cy="666424"/>
            </a:xfrm>
          </p:grpSpPr>
          <p:sp>
            <p:nvSpPr>
              <p:cNvPr id="88" name="Google Shape;88;p2"/>
              <p:cNvSpPr/>
              <p:nvPr/>
            </p:nvSpPr>
            <p:spPr>
              <a:xfrm>
                <a:off x="7996345" y="980275"/>
                <a:ext cx="59400" cy="594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2"/>
              <p:cNvSpPr/>
              <p:nvPr/>
            </p:nvSpPr>
            <p:spPr>
              <a:xfrm>
                <a:off x="8198672" y="980275"/>
                <a:ext cx="59400" cy="594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2"/>
              <p:cNvSpPr/>
              <p:nvPr/>
            </p:nvSpPr>
            <p:spPr>
              <a:xfrm>
                <a:off x="8400998" y="980275"/>
                <a:ext cx="59400" cy="594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2"/>
              <p:cNvSpPr/>
              <p:nvPr/>
            </p:nvSpPr>
            <p:spPr>
              <a:xfrm>
                <a:off x="7996345" y="1182617"/>
                <a:ext cx="59400" cy="594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2"/>
              <p:cNvSpPr/>
              <p:nvPr/>
            </p:nvSpPr>
            <p:spPr>
              <a:xfrm>
                <a:off x="8198672" y="1182617"/>
                <a:ext cx="59400" cy="594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2"/>
              <p:cNvSpPr/>
              <p:nvPr/>
            </p:nvSpPr>
            <p:spPr>
              <a:xfrm>
                <a:off x="8400998" y="1182617"/>
                <a:ext cx="59400" cy="594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2"/>
              <p:cNvSpPr/>
              <p:nvPr/>
            </p:nvSpPr>
            <p:spPr>
              <a:xfrm>
                <a:off x="7996345" y="1384958"/>
                <a:ext cx="59400" cy="594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95;p2"/>
              <p:cNvSpPr/>
              <p:nvPr/>
            </p:nvSpPr>
            <p:spPr>
              <a:xfrm>
                <a:off x="8198672" y="1384958"/>
                <a:ext cx="59400" cy="594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8400998" y="1384958"/>
                <a:ext cx="59400" cy="594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2"/>
              <p:cNvSpPr/>
              <p:nvPr/>
            </p:nvSpPr>
            <p:spPr>
              <a:xfrm>
                <a:off x="7996345" y="1587299"/>
                <a:ext cx="59400" cy="594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98;p2"/>
              <p:cNvSpPr/>
              <p:nvPr/>
            </p:nvSpPr>
            <p:spPr>
              <a:xfrm>
                <a:off x="8198672" y="1587299"/>
                <a:ext cx="59400" cy="594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8400998" y="1587299"/>
                <a:ext cx="59400" cy="594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100;p2"/>
              <p:cNvSpPr/>
              <p:nvPr/>
            </p:nvSpPr>
            <p:spPr>
              <a:xfrm>
                <a:off x="8603324" y="980275"/>
                <a:ext cx="59400" cy="594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101;p2"/>
              <p:cNvSpPr/>
              <p:nvPr/>
            </p:nvSpPr>
            <p:spPr>
              <a:xfrm>
                <a:off x="8603324" y="1182617"/>
                <a:ext cx="59400" cy="594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02;p2"/>
              <p:cNvSpPr/>
              <p:nvPr/>
            </p:nvSpPr>
            <p:spPr>
              <a:xfrm>
                <a:off x="8603324" y="1384958"/>
                <a:ext cx="59400" cy="594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8603349" y="1587299"/>
                <a:ext cx="59400" cy="594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4" name="Google Shape;104;p2"/>
          <p:cNvSpPr txBox="1">
            <a:spLocks noGrp="1"/>
          </p:cNvSpPr>
          <p:nvPr>
            <p:ph type="ctrTitle"/>
          </p:nvPr>
        </p:nvSpPr>
        <p:spPr>
          <a:xfrm>
            <a:off x="685800" y="1541675"/>
            <a:ext cx="5740200" cy="2060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/>
          <p:nvPr/>
        </p:nvSpPr>
        <p:spPr>
          <a:xfrm>
            <a:off x="6100358" y="13"/>
            <a:ext cx="3050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3"/>
          <p:cNvSpPr/>
          <p:nvPr/>
        </p:nvSpPr>
        <p:spPr>
          <a:xfrm>
            <a:off x="-175" y="1541675"/>
            <a:ext cx="6870000" cy="2060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8" name="Google Shape;108;p3"/>
          <p:cNvGrpSpPr/>
          <p:nvPr/>
        </p:nvGrpSpPr>
        <p:grpSpPr>
          <a:xfrm>
            <a:off x="8477595" y="4477088"/>
            <a:ext cx="666403" cy="666424"/>
            <a:chOff x="7996345" y="980275"/>
            <a:chExt cx="666403" cy="666424"/>
          </a:xfrm>
        </p:grpSpPr>
        <p:sp>
          <p:nvSpPr>
            <p:cNvPr id="109" name="Google Shape;109;p3"/>
            <p:cNvSpPr/>
            <p:nvPr/>
          </p:nvSpPr>
          <p:spPr>
            <a:xfrm>
              <a:off x="7996345" y="980275"/>
              <a:ext cx="59400" cy="59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3"/>
            <p:cNvSpPr/>
            <p:nvPr/>
          </p:nvSpPr>
          <p:spPr>
            <a:xfrm>
              <a:off x="8198672" y="980275"/>
              <a:ext cx="59400" cy="59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3"/>
            <p:cNvSpPr/>
            <p:nvPr/>
          </p:nvSpPr>
          <p:spPr>
            <a:xfrm>
              <a:off x="8400998" y="980275"/>
              <a:ext cx="59400" cy="59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3"/>
            <p:cNvSpPr/>
            <p:nvPr/>
          </p:nvSpPr>
          <p:spPr>
            <a:xfrm>
              <a:off x="7996345" y="1182617"/>
              <a:ext cx="59400" cy="59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3"/>
            <p:cNvSpPr/>
            <p:nvPr/>
          </p:nvSpPr>
          <p:spPr>
            <a:xfrm>
              <a:off x="8198672" y="1182617"/>
              <a:ext cx="59400" cy="59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3"/>
            <p:cNvSpPr/>
            <p:nvPr/>
          </p:nvSpPr>
          <p:spPr>
            <a:xfrm>
              <a:off x="8400998" y="1182617"/>
              <a:ext cx="59400" cy="59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3"/>
            <p:cNvSpPr/>
            <p:nvPr/>
          </p:nvSpPr>
          <p:spPr>
            <a:xfrm>
              <a:off x="7996345" y="1384958"/>
              <a:ext cx="59400" cy="59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3"/>
            <p:cNvSpPr/>
            <p:nvPr/>
          </p:nvSpPr>
          <p:spPr>
            <a:xfrm>
              <a:off x="8198672" y="1384958"/>
              <a:ext cx="59400" cy="59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3"/>
            <p:cNvSpPr/>
            <p:nvPr/>
          </p:nvSpPr>
          <p:spPr>
            <a:xfrm>
              <a:off x="8400998" y="1384958"/>
              <a:ext cx="59400" cy="59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3"/>
            <p:cNvSpPr/>
            <p:nvPr/>
          </p:nvSpPr>
          <p:spPr>
            <a:xfrm>
              <a:off x="7996345" y="1587299"/>
              <a:ext cx="59400" cy="59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3"/>
            <p:cNvSpPr/>
            <p:nvPr/>
          </p:nvSpPr>
          <p:spPr>
            <a:xfrm>
              <a:off x="8198672" y="1587299"/>
              <a:ext cx="59400" cy="59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3"/>
            <p:cNvSpPr/>
            <p:nvPr/>
          </p:nvSpPr>
          <p:spPr>
            <a:xfrm>
              <a:off x="8400998" y="1587299"/>
              <a:ext cx="59400" cy="59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3"/>
            <p:cNvSpPr/>
            <p:nvPr/>
          </p:nvSpPr>
          <p:spPr>
            <a:xfrm>
              <a:off x="8603324" y="980275"/>
              <a:ext cx="59400" cy="59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3"/>
            <p:cNvSpPr/>
            <p:nvPr/>
          </p:nvSpPr>
          <p:spPr>
            <a:xfrm>
              <a:off x="8603324" y="1182617"/>
              <a:ext cx="59400" cy="59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3"/>
            <p:cNvSpPr/>
            <p:nvPr/>
          </p:nvSpPr>
          <p:spPr>
            <a:xfrm>
              <a:off x="8603324" y="1384958"/>
              <a:ext cx="59400" cy="59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3"/>
            <p:cNvSpPr/>
            <p:nvPr/>
          </p:nvSpPr>
          <p:spPr>
            <a:xfrm>
              <a:off x="8603349" y="1587299"/>
              <a:ext cx="59400" cy="59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" name="Google Shape;125;p3"/>
          <p:cNvGrpSpPr/>
          <p:nvPr/>
        </p:nvGrpSpPr>
        <p:grpSpPr>
          <a:xfrm>
            <a:off x="7042555" y="1541664"/>
            <a:ext cx="508369" cy="2060087"/>
            <a:chOff x="7022220" y="1541675"/>
            <a:chExt cx="464052" cy="1880499"/>
          </a:xfrm>
        </p:grpSpPr>
        <p:sp>
          <p:nvSpPr>
            <p:cNvPr id="126" name="Google Shape;126;p3"/>
            <p:cNvSpPr/>
            <p:nvPr/>
          </p:nvSpPr>
          <p:spPr>
            <a:xfrm>
              <a:off x="7022220" y="1541675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3"/>
            <p:cNvSpPr/>
            <p:nvPr/>
          </p:nvSpPr>
          <p:spPr>
            <a:xfrm>
              <a:off x="7224547" y="1541675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3"/>
            <p:cNvSpPr/>
            <p:nvPr/>
          </p:nvSpPr>
          <p:spPr>
            <a:xfrm>
              <a:off x="7426873" y="1541675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3"/>
            <p:cNvSpPr/>
            <p:nvPr/>
          </p:nvSpPr>
          <p:spPr>
            <a:xfrm>
              <a:off x="7022220" y="1744017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3"/>
            <p:cNvSpPr/>
            <p:nvPr/>
          </p:nvSpPr>
          <p:spPr>
            <a:xfrm>
              <a:off x="7224547" y="1744017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3"/>
            <p:cNvSpPr/>
            <p:nvPr/>
          </p:nvSpPr>
          <p:spPr>
            <a:xfrm>
              <a:off x="7426873" y="1744017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7022220" y="1946358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3"/>
            <p:cNvSpPr/>
            <p:nvPr/>
          </p:nvSpPr>
          <p:spPr>
            <a:xfrm>
              <a:off x="7224547" y="1946358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3"/>
            <p:cNvSpPr/>
            <p:nvPr/>
          </p:nvSpPr>
          <p:spPr>
            <a:xfrm>
              <a:off x="7426873" y="1946358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3"/>
            <p:cNvSpPr/>
            <p:nvPr/>
          </p:nvSpPr>
          <p:spPr>
            <a:xfrm>
              <a:off x="7022220" y="2148699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3"/>
            <p:cNvSpPr/>
            <p:nvPr/>
          </p:nvSpPr>
          <p:spPr>
            <a:xfrm>
              <a:off x="7224547" y="2148699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3"/>
            <p:cNvSpPr/>
            <p:nvPr/>
          </p:nvSpPr>
          <p:spPr>
            <a:xfrm>
              <a:off x="7426873" y="2148699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3"/>
            <p:cNvSpPr/>
            <p:nvPr/>
          </p:nvSpPr>
          <p:spPr>
            <a:xfrm>
              <a:off x="7022220" y="2351050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3"/>
            <p:cNvSpPr/>
            <p:nvPr/>
          </p:nvSpPr>
          <p:spPr>
            <a:xfrm>
              <a:off x="7224547" y="2351050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3"/>
            <p:cNvSpPr/>
            <p:nvPr/>
          </p:nvSpPr>
          <p:spPr>
            <a:xfrm>
              <a:off x="7426873" y="2351050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3"/>
            <p:cNvSpPr/>
            <p:nvPr/>
          </p:nvSpPr>
          <p:spPr>
            <a:xfrm>
              <a:off x="7022220" y="2553392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3"/>
            <p:cNvSpPr/>
            <p:nvPr/>
          </p:nvSpPr>
          <p:spPr>
            <a:xfrm>
              <a:off x="7224547" y="2553392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3"/>
            <p:cNvSpPr/>
            <p:nvPr/>
          </p:nvSpPr>
          <p:spPr>
            <a:xfrm>
              <a:off x="7426873" y="2553392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3"/>
            <p:cNvSpPr/>
            <p:nvPr/>
          </p:nvSpPr>
          <p:spPr>
            <a:xfrm>
              <a:off x="7022220" y="2755733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3"/>
            <p:cNvSpPr/>
            <p:nvPr/>
          </p:nvSpPr>
          <p:spPr>
            <a:xfrm>
              <a:off x="7224547" y="2755733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3"/>
            <p:cNvSpPr/>
            <p:nvPr/>
          </p:nvSpPr>
          <p:spPr>
            <a:xfrm>
              <a:off x="7426873" y="2755733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3"/>
            <p:cNvSpPr/>
            <p:nvPr/>
          </p:nvSpPr>
          <p:spPr>
            <a:xfrm>
              <a:off x="7022220" y="2958074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7224547" y="2958074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7426873" y="2958074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3"/>
            <p:cNvSpPr/>
            <p:nvPr/>
          </p:nvSpPr>
          <p:spPr>
            <a:xfrm>
              <a:off x="7022220" y="3160433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3"/>
            <p:cNvSpPr/>
            <p:nvPr/>
          </p:nvSpPr>
          <p:spPr>
            <a:xfrm>
              <a:off x="7224547" y="3160433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7426873" y="3160433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7022220" y="3362774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7224547" y="3362774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7426873" y="3362774"/>
              <a:ext cx="59400" cy="59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6" name="Google Shape;156;p3"/>
          <p:cNvGrpSpPr/>
          <p:nvPr/>
        </p:nvGrpSpPr>
        <p:grpSpPr>
          <a:xfrm>
            <a:off x="-225" y="2135380"/>
            <a:ext cx="301822" cy="872770"/>
            <a:chOff x="-225" y="1987280"/>
            <a:chExt cx="318950" cy="922298"/>
          </a:xfrm>
        </p:grpSpPr>
        <p:sp>
          <p:nvSpPr>
            <p:cNvPr id="157" name="Google Shape;157;p3"/>
            <p:cNvSpPr/>
            <p:nvPr/>
          </p:nvSpPr>
          <p:spPr>
            <a:xfrm>
              <a:off x="-175" y="1987280"/>
              <a:ext cx="318900" cy="11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-175" y="2255817"/>
              <a:ext cx="318900" cy="11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3"/>
            <p:cNvSpPr/>
            <p:nvPr/>
          </p:nvSpPr>
          <p:spPr>
            <a:xfrm>
              <a:off x="-175" y="2524353"/>
              <a:ext cx="318900" cy="11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3"/>
            <p:cNvSpPr/>
            <p:nvPr/>
          </p:nvSpPr>
          <p:spPr>
            <a:xfrm>
              <a:off x="-225" y="2792878"/>
              <a:ext cx="318900" cy="11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1" name="Google Shape;161;p3"/>
          <p:cNvGrpSpPr/>
          <p:nvPr/>
        </p:nvGrpSpPr>
        <p:grpSpPr>
          <a:xfrm>
            <a:off x="8842175" y="668859"/>
            <a:ext cx="301822" cy="872807"/>
            <a:chOff x="-225" y="2255817"/>
            <a:chExt cx="318950" cy="922336"/>
          </a:xfrm>
        </p:grpSpPr>
        <p:sp>
          <p:nvSpPr>
            <p:cNvPr id="162" name="Google Shape;162;p3"/>
            <p:cNvSpPr/>
            <p:nvPr/>
          </p:nvSpPr>
          <p:spPr>
            <a:xfrm>
              <a:off x="-175" y="2255817"/>
              <a:ext cx="318900" cy="11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3"/>
            <p:cNvSpPr/>
            <p:nvPr/>
          </p:nvSpPr>
          <p:spPr>
            <a:xfrm>
              <a:off x="-175" y="2524353"/>
              <a:ext cx="318900" cy="11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3"/>
            <p:cNvSpPr/>
            <p:nvPr/>
          </p:nvSpPr>
          <p:spPr>
            <a:xfrm>
              <a:off x="-225" y="2792878"/>
              <a:ext cx="318900" cy="11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3"/>
            <p:cNvSpPr/>
            <p:nvPr/>
          </p:nvSpPr>
          <p:spPr>
            <a:xfrm>
              <a:off x="-225" y="3061453"/>
              <a:ext cx="318900" cy="11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6" name="Google Shape;166;p3"/>
          <p:cNvGrpSpPr/>
          <p:nvPr/>
        </p:nvGrpSpPr>
        <p:grpSpPr>
          <a:xfrm>
            <a:off x="6100350" y="4270684"/>
            <a:ext cx="301822" cy="872807"/>
            <a:chOff x="-225" y="2255817"/>
            <a:chExt cx="318950" cy="922336"/>
          </a:xfrm>
        </p:grpSpPr>
        <p:sp>
          <p:nvSpPr>
            <p:cNvPr id="167" name="Google Shape;167;p3"/>
            <p:cNvSpPr/>
            <p:nvPr/>
          </p:nvSpPr>
          <p:spPr>
            <a:xfrm>
              <a:off x="-175" y="2255817"/>
              <a:ext cx="318900" cy="116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3"/>
            <p:cNvSpPr/>
            <p:nvPr/>
          </p:nvSpPr>
          <p:spPr>
            <a:xfrm>
              <a:off x="-175" y="2524353"/>
              <a:ext cx="318900" cy="116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3"/>
            <p:cNvSpPr/>
            <p:nvPr/>
          </p:nvSpPr>
          <p:spPr>
            <a:xfrm>
              <a:off x="-225" y="2792878"/>
              <a:ext cx="318900" cy="116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3"/>
            <p:cNvSpPr/>
            <p:nvPr/>
          </p:nvSpPr>
          <p:spPr>
            <a:xfrm>
              <a:off x="-225" y="3061453"/>
              <a:ext cx="318900" cy="116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1" name="Google Shape;171;p3"/>
          <p:cNvGrpSpPr/>
          <p:nvPr/>
        </p:nvGrpSpPr>
        <p:grpSpPr>
          <a:xfrm>
            <a:off x="685795" y="0"/>
            <a:ext cx="666403" cy="666424"/>
            <a:chOff x="7996345" y="980275"/>
            <a:chExt cx="666403" cy="666424"/>
          </a:xfrm>
        </p:grpSpPr>
        <p:sp>
          <p:nvSpPr>
            <p:cNvPr id="172" name="Google Shape;172;p3"/>
            <p:cNvSpPr/>
            <p:nvPr/>
          </p:nvSpPr>
          <p:spPr>
            <a:xfrm>
              <a:off x="7996345" y="980275"/>
              <a:ext cx="59400" cy="59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3"/>
            <p:cNvSpPr/>
            <p:nvPr/>
          </p:nvSpPr>
          <p:spPr>
            <a:xfrm>
              <a:off x="8198672" y="980275"/>
              <a:ext cx="59400" cy="59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3"/>
            <p:cNvSpPr/>
            <p:nvPr/>
          </p:nvSpPr>
          <p:spPr>
            <a:xfrm>
              <a:off x="8400998" y="980275"/>
              <a:ext cx="59400" cy="59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3"/>
            <p:cNvSpPr/>
            <p:nvPr/>
          </p:nvSpPr>
          <p:spPr>
            <a:xfrm>
              <a:off x="7996345" y="1182617"/>
              <a:ext cx="59400" cy="59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3"/>
            <p:cNvSpPr/>
            <p:nvPr/>
          </p:nvSpPr>
          <p:spPr>
            <a:xfrm>
              <a:off x="8198672" y="1182617"/>
              <a:ext cx="59400" cy="59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3"/>
            <p:cNvSpPr/>
            <p:nvPr/>
          </p:nvSpPr>
          <p:spPr>
            <a:xfrm>
              <a:off x="8400998" y="1182617"/>
              <a:ext cx="59400" cy="59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3"/>
            <p:cNvSpPr/>
            <p:nvPr/>
          </p:nvSpPr>
          <p:spPr>
            <a:xfrm>
              <a:off x="7996345" y="1384958"/>
              <a:ext cx="59400" cy="59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3"/>
            <p:cNvSpPr/>
            <p:nvPr/>
          </p:nvSpPr>
          <p:spPr>
            <a:xfrm>
              <a:off x="8198672" y="1384958"/>
              <a:ext cx="59400" cy="59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3"/>
            <p:cNvSpPr/>
            <p:nvPr/>
          </p:nvSpPr>
          <p:spPr>
            <a:xfrm>
              <a:off x="8400998" y="1384958"/>
              <a:ext cx="59400" cy="59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3"/>
            <p:cNvSpPr/>
            <p:nvPr/>
          </p:nvSpPr>
          <p:spPr>
            <a:xfrm>
              <a:off x="7996345" y="1587299"/>
              <a:ext cx="59400" cy="59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3"/>
            <p:cNvSpPr/>
            <p:nvPr/>
          </p:nvSpPr>
          <p:spPr>
            <a:xfrm>
              <a:off x="8198672" y="1587299"/>
              <a:ext cx="59400" cy="59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3"/>
            <p:cNvSpPr/>
            <p:nvPr/>
          </p:nvSpPr>
          <p:spPr>
            <a:xfrm>
              <a:off x="8400998" y="1587299"/>
              <a:ext cx="59400" cy="59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3"/>
            <p:cNvSpPr/>
            <p:nvPr/>
          </p:nvSpPr>
          <p:spPr>
            <a:xfrm>
              <a:off x="8603324" y="980275"/>
              <a:ext cx="59400" cy="59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3"/>
            <p:cNvSpPr/>
            <p:nvPr/>
          </p:nvSpPr>
          <p:spPr>
            <a:xfrm>
              <a:off x="8603324" y="1182617"/>
              <a:ext cx="59400" cy="59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3"/>
            <p:cNvSpPr/>
            <p:nvPr/>
          </p:nvSpPr>
          <p:spPr>
            <a:xfrm>
              <a:off x="8603324" y="1384958"/>
              <a:ext cx="59400" cy="59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3"/>
            <p:cNvSpPr/>
            <p:nvPr/>
          </p:nvSpPr>
          <p:spPr>
            <a:xfrm>
              <a:off x="8603349" y="1587299"/>
              <a:ext cx="59400" cy="59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8" name="Google Shape;188;p3"/>
          <p:cNvSpPr txBox="1">
            <a:spLocks noGrp="1"/>
          </p:cNvSpPr>
          <p:nvPr>
            <p:ph type="ctrTitle"/>
          </p:nvPr>
        </p:nvSpPr>
        <p:spPr>
          <a:xfrm>
            <a:off x="603425" y="1794125"/>
            <a:ext cx="5497200" cy="8727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89" name="Google Shape;189;p3"/>
          <p:cNvSpPr txBox="1">
            <a:spLocks noGrp="1"/>
          </p:cNvSpPr>
          <p:nvPr>
            <p:ph type="subTitle" idx="1"/>
          </p:nvPr>
        </p:nvSpPr>
        <p:spPr>
          <a:xfrm>
            <a:off x="603425" y="2604674"/>
            <a:ext cx="5497200" cy="379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7" name="Google Shape;257;p5"/>
          <p:cNvGrpSpPr/>
          <p:nvPr/>
        </p:nvGrpSpPr>
        <p:grpSpPr>
          <a:xfrm>
            <a:off x="-207" y="0"/>
            <a:ext cx="9158157" cy="5149835"/>
            <a:chOff x="-207" y="0"/>
            <a:chExt cx="9158157" cy="5149835"/>
          </a:xfrm>
        </p:grpSpPr>
        <p:sp>
          <p:nvSpPr>
            <p:cNvPr id="258" name="Google Shape;258;p5"/>
            <p:cNvSpPr/>
            <p:nvPr/>
          </p:nvSpPr>
          <p:spPr>
            <a:xfrm>
              <a:off x="8504250" y="4489800"/>
              <a:ext cx="653700" cy="653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5"/>
            <p:cNvSpPr/>
            <p:nvPr/>
          </p:nvSpPr>
          <p:spPr>
            <a:xfrm>
              <a:off x="0" y="0"/>
              <a:ext cx="653700" cy="514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5"/>
            <p:cNvSpPr/>
            <p:nvPr/>
          </p:nvSpPr>
          <p:spPr>
            <a:xfrm>
              <a:off x="322375" y="664300"/>
              <a:ext cx="8181900" cy="653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61" name="Google Shape;261;p5"/>
            <p:cNvGrpSpPr/>
            <p:nvPr/>
          </p:nvGrpSpPr>
          <p:grpSpPr>
            <a:xfrm>
              <a:off x="-207" y="664293"/>
              <a:ext cx="155867" cy="653721"/>
              <a:chOff x="5385375" y="498300"/>
              <a:chExt cx="802200" cy="556500"/>
            </a:xfrm>
          </p:grpSpPr>
          <p:sp>
            <p:nvSpPr>
              <p:cNvPr id="262" name="Google Shape;262;p5"/>
              <p:cNvSpPr/>
              <p:nvPr/>
            </p:nvSpPr>
            <p:spPr>
              <a:xfrm>
                <a:off x="5385375" y="498300"/>
                <a:ext cx="802200" cy="993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" name="Google Shape;263;p5"/>
              <p:cNvSpPr/>
              <p:nvPr/>
            </p:nvSpPr>
            <p:spPr>
              <a:xfrm>
                <a:off x="5385375" y="726900"/>
                <a:ext cx="802200" cy="993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" name="Google Shape;264;p5"/>
              <p:cNvSpPr/>
              <p:nvPr/>
            </p:nvSpPr>
            <p:spPr>
              <a:xfrm>
                <a:off x="5385375" y="955500"/>
                <a:ext cx="802200" cy="993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5" name="Google Shape;265;p5"/>
            <p:cNvGrpSpPr/>
            <p:nvPr/>
          </p:nvGrpSpPr>
          <p:grpSpPr>
            <a:xfrm>
              <a:off x="322384" y="4483463"/>
              <a:ext cx="666347" cy="666373"/>
              <a:chOff x="7134700" y="414375"/>
              <a:chExt cx="501919" cy="501900"/>
            </a:xfrm>
          </p:grpSpPr>
          <p:sp>
            <p:nvSpPr>
              <p:cNvPr id="266" name="Google Shape;266;p5"/>
              <p:cNvSpPr/>
              <p:nvPr/>
            </p:nvSpPr>
            <p:spPr>
              <a:xfrm>
                <a:off x="7134700" y="414375"/>
                <a:ext cx="44700" cy="447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5"/>
              <p:cNvSpPr/>
              <p:nvPr/>
            </p:nvSpPr>
            <p:spPr>
              <a:xfrm>
                <a:off x="7287100" y="414375"/>
                <a:ext cx="44700" cy="447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" name="Google Shape;268;p5"/>
              <p:cNvSpPr/>
              <p:nvPr/>
            </p:nvSpPr>
            <p:spPr>
              <a:xfrm>
                <a:off x="7439500" y="414375"/>
                <a:ext cx="44700" cy="447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" name="Google Shape;269;p5"/>
              <p:cNvSpPr/>
              <p:nvPr/>
            </p:nvSpPr>
            <p:spPr>
              <a:xfrm>
                <a:off x="7134700" y="566775"/>
                <a:ext cx="44700" cy="447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" name="Google Shape;270;p5"/>
              <p:cNvSpPr/>
              <p:nvPr/>
            </p:nvSpPr>
            <p:spPr>
              <a:xfrm>
                <a:off x="7287100" y="566775"/>
                <a:ext cx="44700" cy="447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" name="Google Shape;271;p5"/>
              <p:cNvSpPr/>
              <p:nvPr/>
            </p:nvSpPr>
            <p:spPr>
              <a:xfrm>
                <a:off x="7439500" y="566775"/>
                <a:ext cx="44700" cy="447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" name="Google Shape;272;p5"/>
              <p:cNvSpPr/>
              <p:nvPr/>
            </p:nvSpPr>
            <p:spPr>
              <a:xfrm>
                <a:off x="7134700" y="719175"/>
                <a:ext cx="44700" cy="447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" name="Google Shape;273;p5"/>
              <p:cNvSpPr/>
              <p:nvPr/>
            </p:nvSpPr>
            <p:spPr>
              <a:xfrm>
                <a:off x="7287100" y="719175"/>
                <a:ext cx="44700" cy="447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" name="Google Shape;274;p5"/>
              <p:cNvSpPr/>
              <p:nvPr/>
            </p:nvSpPr>
            <p:spPr>
              <a:xfrm>
                <a:off x="7439500" y="719175"/>
                <a:ext cx="44700" cy="447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" name="Google Shape;275;p5"/>
              <p:cNvSpPr/>
              <p:nvPr/>
            </p:nvSpPr>
            <p:spPr>
              <a:xfrm>
                <a:off x="7134700" y="871575"/>
                <a:ext cx="44700" cy="447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" name="Google Shape;276;p5"/>
              <p:cNvSpPr/>
              <p:nvPr/>
            </p:nvSpPr>
            <p:spPr>
              <a:xfrm>
                <a:off x="7287100" y="871575"/>
                <a:ext cx="44700" cy="447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" name="Google Shape;277;p5"/>
              <p:cNvSpPr/>
              <p:nvPr/>
            </p:nvSpPr>
            <p:spPr>
              <a:xfrm>
                <a:off x="7439500" y="871575"/>
                <a:ext cx="44700" cy="447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" name="Google Shape;278;p5"/>
              <p:cNvSpPr/>
              <p:nvPr/>
            </p:nvSpPr>
            <p:spPr>
              <a:xfrm>
                <a:off x="7591900" y="414375"/>
                <a:ext cx="44700" cy="447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279;p5"/>
              <p:cNvSpPr/>
              <p:nvPr/>
            </p:nvSpPr>
            <p:spPr>
              <a:xfrm>
                <a:off x="7591900" y="566775"/>
                <a:ext cx="44700" cy="447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5"/>
              <p:cNvSpPr/>
              <p:nvPr/>
            </p:nvSpPr>
            <p:spPr>
              <a:xfrm>
                <a:off x="7591900" y="719175"/>
                <a:ext cx="44700" cy="447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" name="Google Shape;281;p5"/>
              <p:cNvSpPr/>
              <p:nvPr/>
            </p:nvSpPr>
            <p:spPr>
              <a:xfrm>
                <a:off x="7591919" y="871575"/>
                <a:ext cx="44700" cy="447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82" name="Google Shape;282;p5"/>
            <p:cNvGrpSpPr/>
            <p:nvPr/>
          </p:nvGrpSpPr>
          <p:grpSpPr>
            <a:xfrm>
              <a:off x="8832384" y="670955"/>
              <a:ext cx="311815" cy="653721"/>
              <a:chOff x="5385375" y="498300"/>
              <a:chExt cx="802200" cy="556500"/>
            </a:xfrm>
          </p:grpSpPr>
          <p:sp>
            <p:nvSpPr>
              <p:cNvPr id="283" name="Google Shape;283;p5"/>
              <p:cNvSpPr/>
              <p:nvPr/>
            </p:nvSpPr>
            <p:spPr>
              <a:xfrm>
                <a:off x="5385375" y="498300"/>
                <a:ext cx="802200" cy="993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" name="Google Shape;284;p5"/>
              <p:cNvSpPr/>
              <p:nvPr/>
            </p:nvSpPr>
            <p:spPr>
              <a:xfrm>
                <a:off x="5385375" y="726900"/>
                <a:ext cx="802200" cy="993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" name="Google Shape;285;p5"/>
              <p:cNvSpPr/>
              <p:nvPr/>
            </p:nvSpPr>
            <p:spPr>
              <a:xfrm>
                <a:off x="5385375" y="955500"/>
                <a:ext cx="802200" cy="993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86" name="Google Shape;286;p5"/>
          <p:cNvSpPr txBox="1">
            <a:spLocks noGrp="1"/>
          </p:cNvSpPr>
          <p:nvPr>
            <p:ph type="title"/>
          </p:nvPr>
        </p:nvSpPr>
        <p:spPr>
          <a:xfrm>
            <a:off x="661100" y="664300"/>
            <a:ext cx="7843200" cy="653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p5"/>
          <p:cNvSpPr txBox="1">
            <a:spLocks noGrp="1"/>
          </p:cNvSpPr>
          <p:nvPr>
            <p:ph type="body" idx="1"/>
          </p:nvPr>
        </p:nvSpPr>
        <p:spPr>
          <a:xfrm>
            <a:off x="1199775" y="1599700"/>
            <a:ext cx="6650700" cy="2886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▪"/>
              <a:defRPr/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3pPr>
            <a:lvl4pPr marL="1828800" lvl="3" indent="-381000" rtl="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9pPr>
          </a:lstStyle>
          <a:p>
            <a:endParaRPr/>
          </a:p>
        </p:txBody>
      </p:sp>
      <p:sp>
        <p:nvSpPr>
          <p:cNvPr id="288" name="Google Shape;288;p5"/>
          <p:cNvSpPr txBox="1">
            <a:spLocks noGrp="1"/>
          </p:cNvSpPr>
          <p:nvPr>
            <p:ph type="sldNum" idx="12"/>
          </p:nvPr>
        </p:nvSpPr>
        <p:spPr>
          <a:xfrm>
            <a:off x="8504254" y="4489800"/>
            <a:ext cx="653700" cy="653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variant 2">
  <p:cSld name="BLANK_1"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12"/>
          <p:cNvSpPr/>
          <p:nvPr/>
        </p:nvSpPr>
        <p:spPr>
          <a:xfrm>
            <a:off x="8490504" y="4489800"/>
            <a:ext cx="653700" cy="653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5" name="Google Shape;485;p12"/>
          <p:cNvSpPr/>
          <p:nvPr/>
        </p:nvSpPr>
        <p:spPr>
          <a:xfrm>
            <a:off x="0" y="0"/>
            <a:ext cx="6537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6" name="Google Shape;486;p12"/>
          <p:cNvGrpSpPr/>
          <p:nvPr/>
        </p:nvGrpSpPr>
        <p:grpSpPr>
          <a:xfrm>
            <a:off x="-207" y="664293"/>
            <a:ext cx="155867" cy="653721"/>
            <a:chOff x="5385375" y="498300"/>
            <a:chExt cx="802200" cy="556500"/>
          </a:xfrm>
        </p:grpSpPr>
        <p:sp>
          <p:nvSpPr>
            <p:cNvPr id="487" name="Google Shape;487;p12"/>
            <p:cNvSpPr/>
            <p:nvPr/>
          </p:nvSpPr>
          <p:spPr>
            <a:xfrm>
              <a:off x="5385375" y="498300"/>
              <a:ext cx="802200" cy="993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12"/>
            <p:cNvSpPr/>
            <p:nvPr/>
          </p:nvSpPr>
          <p:spPr>
            <a:xfrm>
              <a:off x="5385375" y="726900"/>
              <a:ext cx="802200" cy="993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12"/>
            <p:cNvSpPr/>
            <p:nvPr/>
          </p:nvSpPr>
          <p:spPr>
            <a:xfrm>
              <a:off x="5385375" y="955500"/>
              <a:ext cx="802200" cy="993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0" name="Google Shape;490;p12"/>
          <p:cNvGrpSpPr/>
          <p:nvPr/>
        </p:nvGrpSpPr>
        <p:grpSpPr>
          <a:xfrm>
            <a:off x="322384" y="657975"/>
            <a:ext cx="666347" cy="666373"/>
            <a:chOff x="7134700" y="414375"/>
            <a:chExt cx="501919" cy="501900"/>
          </a:xfrm>
        </p:grpSpPr>
        <p:sp>
          <p:nvSpPr>
            <p:cNvPr id="491" name="Google Shape;491;p12"/>
            <p:cNvSpPr/>
            <p:nvPr/>
          </p:nvSpPr>
          <p:spPr>
            <a:xfrm>
              <a:off x="7134700" y="414375"/>
              <a:ext cx="44700" cy="44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12"/>
            <p:cNvSpPr/>
            <p:nvPr/>
          </p:nvSpPr>
          <p:spPr>
            <a:xfrm>
              <a:off x="7287100" y="414375"/>
              <a:ext cx="44700" cy="44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12"/>
            <p:cNvSpPr/>
            <p:nvPr/>
          </p:nvSpPr>
          <p:spPr>
            <a:xfrm>
              <a:off x="7439500" y="414375"/>
              <a:ext cx="44700" cy="44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12"/>
            <p:cNvSpPr/>
            <p:nvPr/>
          </p:nvSpPr>
          <p:spPr>
            <a:xfrm>
              <a:off x="7134700" y="566775"/>
              <a:ext cx="44700" cy="44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12"/>
            <p:cNvSpPr/>
            <p:nvPr/>
          </p:nvSpPr>
          <p:spPr>
            <a:xfrm>
              <a:off x="7287100" y="566775"/>
              <a:ext cx="44700" cy="44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12"/>
            <p:cNvSpPr/>
            <p:nvPr/>
          </p:nvSpPr>
          <p:spPr>
            <a:xfrm>
              <a:off x="7439500" y="566775"/>
              <a:ext cx="44700" cy="44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12"/>
            <p:cNvSpPr/>
            <p:nvPr/>
          </p:nvSpPr>
          <p:spPr>
            <a:xfrm>
              <a:off x="7134700" y="719175"/>
              <a:ext cx="44700" cy="44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12"/>
            <p:cNvSpPr/>
            <p:nvPr/>
          </p:nvSpPr>
          <p:spPr>
            <a:xfrm>
              <a:off x="7287100" y="719175"/>
              <a:ext cx="44700" cy="44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12"/>
            <p:cNvSpPr/>
            <p:nvPr/>
          </p:nvSpPr>
          <p:spPr>
            <a:xfrm>
              <a:off x="7439500" y="719175"/>
              <a:ext cx="44700" cy="44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12"/>
            <p:cNvSpPr/>
            <p:nvPr/>
          </p:nvSpPr>
          <p:spPr>
            <a:xfrm>
              <a:off x="7134700" y="871575"/>
              <a:ext cx="44700" cy="44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12"/>
            <p:cNvSpPr/>
            <p:nvPr/>
          </p:nvSpPr>
          <p:spPr>
            <a:xfrm>
              <a:off x="7287100" y="871575"/>
              <a:ext cx="44700" cy="44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12"/>
            <p:cNvSpPr/>
            <p:nvPr/>
          </p:nvSpPr>
          <p:spPr>
            <a:xfrm>
              <a:off x="7439500" y="871575"/>
              <a:ext cx="44700" cy="44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12"/>
            <p:cNvSpPr/>
            <p:nvPr/>
          </p:nvSpPr>
          <p:spPr>
            <a:xfrm>
              <a:off x="7591900" y="414375"/>
              <a:ext cx="44700" cy="44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12"/>
            <p:cNvSpPr/>
            <p:nvPr/>
          </p:nvSpPr>
          <p:spPr>
            <a:xfrm>
              <a:off x="7591900" y="566775"/>
              <a:ext cx="44700" cy="44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12"/>
            <p:cNvSpPr/>
            <p:nvPr/>
          </p:nvSpPr>
          <p:spPr>
            <a:xfrm>
              <a:off x="7591900" y="719175"/>
              <a:ext cx="44700" cy="44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12"/>
            <p:cNvSpPr/>
            <p:nvPr/>
          </p:nvSpPr>
          <p:spPr>
            <a:xfrm>
              <a:off x="7591919" y="871575"/>
              <a:ext cx="44700" cy="44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7" name="Google Shape;507;p12"/>
          <p:cNvGrpSpPr/>
          <p:nvPr/>
        </p:nvGrpSpPr>
        <p:grpSpPr>
          <a:xfrm>
            <a:off x="8832384" y="670955"/>
            <a:ext cx="311815" cy="653721"/>
            <a:chOff x="5385375" y="498300"/>
            <a:chExt cx="802200" cy="556500"/>
          </a:xfrm>
        </p:grpSpPr>
        <p:sp>
          <p:nvSpPr>
            <p:cNvPr id="508" name="Google Shape;508;p12"/>
            <p:cNvSpPr/>
            <p:nvPr/>
          </p:nvSpPr>
          <p:spPr>
            <a:xfrm>
              <a:off x="5385375" y="498300"/>
              <a:ext cx="802200" cy="99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12"/>
            <p:cNvSpPr/>
            <p:nvPr/>
          </p:nvSpPr>
          <p:spPr>
            <a:xfrm>
              <a:off x="5385375" y="726900"/>
              <a:ext cx="802200" cy="99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12"/>
            <p:cNvSpPr/>
            <p:nvPr/>
          </p:nvSpPr>
          <p:spPr>
            <a:xfrm>
              <a:off x="5385375" y="955500"/>
              <a:ext cx="802200" cy="99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1" name="Google Shape;511;p12"/>
          <p:cNvSpPr txBox="1">
            <a:spLocks noGrp="1"/>
          </p:cNvSpPr>
          <p:nvPr>
            <p:ph type="sldNum" idx="12"/>
          </p:nvPr>
        </p:nvSpPr>
        <p:spPr>
          <a:xfrm>
            <a:off x="8490504" y="4489800"/>
            <a:ext cx="653700" cy="653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dk1"/>
                </a:solidFill>
              </a:defRPr>
            </a:lvl1pPr>
            <a:lvl2pPr lvl="1" rtl="0">
              <a:buNone/>
              <a:defRPr>
                <a:solidFill>
                  <a:schemeClr val="dk1"/>
                </a:solidFill>
              </a:defRPr>
            </a:lvl2pPr>
            <a:lvl3pPr lvl="2" rtl="0">
              <a:buNone/>
              <a:defRPr>
                <a:solidFill>
                  <a:schemeClr val="dk1"/>
                </a:solidFill>
              </a:defRPr>
            </a:lvl3pPr>
            <a:lvl4pPr lvl="3" rtl="0">
              <a:buNone/>
              <a:defRPr>
                <a:solidFill>
                  <a:schemeClr val="dk1"/>
                </a:solidFill>
              </a:defRPr>
            </a:lvl4pPr>
            <a:lvl5pPr lvl="4" rtl="0">
              <a:buNone/>
              <a:defRPr>
                <a:solidFill>
                  <a:schemeClr val="dk1"/>
                </a:solidFill>
              </a:defRPr>
            </a:lvl5pPr>
            <a:lvl6pPr lvl="5" rtl="0">
              <a:buNone/>
              <a:defRPr>
                <a:solidFill>
                  <a:schemeClr val="dk1"/>
                </a:solidFill>
              </a:defRPr>
            </a:lvl6pPr>
            <a:lvl7pPr lvl="6" rtl="0">
              <a:buNone/>
              <a:defRPr>
                <a:solidFill>
                  <a:schemeClr val="dk1"/>
                </a:solidFill>
              </a:defRPr>
            </a:lvl7pPr>
            <a:lvl8pPr lvl="7" rtl="0">
              <a:buNone/>
              <a:defRPr>
                <a:solidFill>
                  <a:schemeClr val="dk1"/>
                </a:solidFill>
              </a:defRPr>
            </a:lvl8pPr>
            <a:lvl9pPr lvl="8" rtl="0">
              <a:buNone/>
              <a:defRPr>
                <a:solidFill>
                  <a:schemeClr val="dk1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49037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61100" y="664300"/>
            <a:ext cx="7843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Barlow SemiBold"/>
              <a:buNone/>
              <a:defRPr sz="2600">
                <a:solidFill>
                  <a:schemeClr val="lt1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Barlow SemiBold"/>
              <a:buNone/>
              <a:defRPr sz="2600">
                <a:solidFill>
                  <a:schemeClr val="lt1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Barlow SemiBold"/>
              <a:buNone/>
              <a:defRPr sz="2600">
                <a:solidFill>
                  <a:schemeClr val="lt1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Barlow SemiBold"/>
              <a:buNone/>
              <a:defRPr sz="2600">
                <a:solidFill>
                  <a:schemeClr val="lt1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Barlow SemiBold"/>
              <a:buNone/>
              <a:defRPr sz="2600">
                <a:solidFill>
                  <a:schemeClr val="lt1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Barlow SemiBold"/>
              <a:buNone/>
              <a:defRPr sz="2600">
                <a:solidFill>
                  <a:schemeClr val="lt1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Barlow SemiBold"/>
              <a:buNone/>
              <a:defRPr sz="2600">
                <a:solidFill>
                  <a:schemeClr val="lt1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Barlow SemiBold"/>
              <a:buNone/>
              <a:defRPr sz="2600">
                <a:solidFill>
                  <a:schemeClr val="lt1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Barlow SemiBold"/>
              <a:buNone/>
              <a:defRPr sz="2600">
                <a:solidFill>
                  <a:schemeClr val="lt1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314800" y="1599700"/>
            <a:ext cx="7189500" cy="28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Light"/>
              <a:buChar char="▪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marL="914400" lvl="1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Light"/>
              <a:buChar char="▫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marL="1371600" lvl="2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▫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marL="1828800" lvl="3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▫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marL="2286000" lvl="4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▫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marL="2743200" lvl="5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▫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marL="3200400" lvl="6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▫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marL="3657600" lvl="7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▫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marL="4114800" lvl="8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Barlow Light"/>
              <a:buChar char="▫"/>
              <a:defRPr sz="24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04254" y="4489800"/>
            <a:ext cx="6537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buNone/>
              <a:defRPr sz="1300">
                <a:solidFill>
                  <a:schemeClr val="accent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lvl="1" algn="ctr" rtl="0">
              <a:buNone/>
              <a:defRPr sz="1300">
                <a:solidFill>
                  <a:schemeClr val="accent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lvl="2" algn="ctr" rtl="0">
              <a:buNone/>
              <a:defRPr sz="1300">
                <a:solidFill>
                  <a:schemeClr val="accent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lvl="3" algn="ctr" rtl="0">
              <a:buNone/>
              <a:defRPr sz="1300">
                <a:solidFill>
                  <a:schemeClr val="accent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lvl="4" algn="ctr" rtl="0">
              <a:buNone/>
              <a:defRPr sz="1300">
                <a:solidFill>
                  <a:schemeClr val="accent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lvl="5" algn="ctr" rtl="0">
              <a:buNone/>
              <a:defRPr sz="1300">
                <a:solidFill>
                  <a:schemeClr val="accent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lvl="6" algn="ctr" rtl="0">
              <a:buNone/>
              <a:defRPr sz="1300">
                <a:solidFill>
                  <a:schemeClr val="accent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lvl="7" algn="ctr" rtl="0">
              <a:buNone/>
              <a:defRPr sz="1300">
                <a:solidFill>
                  <a:schemeClr val="accent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lvl="8" algn="ctr" rtl="0">
              <a:buNone/>
              <a:defRPr sz="1300">
                <a:solidFill>
                  <a:schemeClr val="accent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8" r:id="rId4"/>
    <p:sldLayoutId id="2147483660" r:id="rId5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hyperlink" Target="https://youtu.be/IS5wMv_ILXE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.tif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tif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tif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13"/>
          <p:cNvSpPr txBox="1">
            <a:spLocks noGrp="1"/>
          </p:cNvSpPr>
          <p:nvPr>
            <p:ph type="ctrTitle"/>
          </p:nvPr>
        </p:nvSpPr>
        <p:spPr>
          <a:xfrm>
            <a:off x="603424" y="1794125"/>
            <a:ext cx="6351557" cy="8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Unit 2: Essentials of Assessment</a:t>
            </a:r>
            <a:endParaRPr sz="3200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903967DB-7299-F546-8183-EFFA9225A8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3424" y="2955656"/>
            <a:ext cx="6092939" cy="609580"/>
          </a:xfrm>
        </p:spPr>
        <p:txBody>
          <a:bodyPr/>
          <a:lstStyle/>
          <a:p>
            <a:r>
              <a:rPr lang="en-US" sz="1800" dirty="0"/>
              <a:t>Dr. Reni Francis</a:t>
            </a:r>
          </a:p>
          <a:p>
            <a:r>
              <a:rPr lang="en-US" sz="1600" dirty="0"/>
              <a:t>Principal, MES’s Pillai College of Education </a:t>
            </a:r>
            <a:r>
              <a:rPr lang="en-US" sz="1600"/>
              <a:t>and Research</a:t>
            </a:r>
            <a:r>
              <a:rPr lang="en-US" sz="1600" dirty="0"/>
              <a:t>, Chembur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B2D1CC-44F1-5742-8D69-3F88785047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5517D-08AD-434E-A0C2-8EF3EBDE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Characteristics of Learning Outcomes: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6D40D1-6107-7045-8AD7-D9F168A4BE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26783" y="1603800"/>
            <a:ext cx="7377471" cy="2886000"/>
          </a:xfrm>
        </p:spPr>
        <p:txBody>
          <a:bodyPr/>
          <a:lstStyle/>
          <a:p>
            <a:pPr lvl="0" algn="just"/>
            <a:r>
              <a:rPr lang="en-US" sz="1800" b="1" dirty="0"/>
              <a:t>Learner focused</a:t>
            </a:r>
            <a:r>
              <a:rPr lang="en-US" sz="1800" dirty="0"/>
              <a:t>: Learning outcomes are learner focused. That means they should focus on what the learner is expected to know, understand and be able to demonstrate after completion of a process.</a:t>
            </a:r>
            <a:endParaRPr lang="en-IN" sz="1800" dirty="0"/>
          </a:p>
          <a:p>
            <a:pPr lvl="0" algn="just"/>
            <a:r>
              <a:rPr lang="en-US" sz="1800" b="1" dirty="0"/>
              <a:t>Measurable</a:t>
            </a:r>
            <a:r>
              <a:rPr lang="en-US" sz="1800" dirty="0"/>
              <a:t>: Learning outcomes are measurable that means they should measure the specified actions by the learners in a correct way.</a:t>
            </a:r>
            <a:endParaRPr lang="en-IN" sz="1800" dirty="0"/>
          </a:p>
          <a:p>
            <a:pPr lvl="0" algn="just"/>
            <a:r>
              <a:rPr lang="en-US" sz="1800" b="1" dirty="0"/>
              <a:t>Realistic</a:t>
            </a:r>
            <a:r>
              <a:rPr lang="en-US" sz="1800" dirty="0"/>
              <a:t>: It is realistic in nature. That means it should help students to understand what the learners expected to learn practically and genuinely.</a:t>
            </a:r>
            <a:endParaRPr lang="en-IN" sz="1800" dirty="0"/>
          </a:p>
          <a:p>
            <a:pPr lvl="0" algn="just"/>
            <a:r>
              <a:rPr lang="en-US" sz="1800" b="1" dirty="0"/>
              <a:t>Time bound</a:t>
            </a:r>
            <a:r>
              <a:rPr lang="en-US" sz="1800" dirty="0"/>
              <a:t>: It should complete within limited time.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AD8321-537A-B94D-978D-A9BD0DF0565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29ED96-2B27-334B-A6AA-BD633055E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297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5517D-08AD-434E-A0C2-8EF3EBDE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Characteristics of Learning Outcomes: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6D40D1-6107-7045-8AD7-D9F168A4BE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50" y="1156250"/>
            <a:ext cx="7246904" cy="2886000"/>
          </a:xfrm>
        </p:spPr>
        <p:txBody>
          <a:bodyPr/>
          <a:lstStyle/>
          <a:p>
            <a:pPr marL="76200" lvl="0" indent="0">
              <a:buNone/>
            </a:pPr>
            <a:endParaRPr lang="en-IN" dirty="0"/>
          </a:p>
          <a:p>
            <a:pPr lvl="0" algn="just"/>
            <a:r>
              <a:rPr lang="en-US" sz="1800" b="1" dirty="0"/>
              <a:t>Precise</a:t>
            </a:r>
            <a:r>
              <a:rPr lang="en-US" sz="1800" dirty="0"/>
              <a:t>: Learning outcomes are precise. It means there should be precision in learning outcomes. It should be the statement of what the learner are expected to learn in a course. </a:t>
            </a:r>
            <a:endParaRPr lang="en-IN" sz="1800" dirty="0"/>
          </a:p>
          <a:p>
            <a:pPr lvl="0" algn="just"/>
            <a:r>
              <a:rPr lang="en-US" sz="1800" b="1" dirty="0"/>
              <a:t>Observable</a:t>
            </a:r>
            <a:r>
              <a:rPr lang="en-US" sz="1800" dirty="0"/>
              <a:t>: Learning outcomes are observable that means the specified action by the learners must be observable to the teacher.</a:t>
            </a:r>
            <a:endParaRPr lang="en-IN" sz="1800" dirty="0"/>
          </a:p>
          <a:p>
            <a:pPr lvl="0" algn="just"/>
            <a:r>
              <a:rPr lang="en-US" sz="1800" b="1" dirty="0"/>
              <a:t>Flexible</a:t>
            </a:r>
            <a:r>
              <a:rPr lang="en-US" sz="1800" dirty="0"/>
              <a:t>: It is flexible in nature. That means it should provide the different ways to students for better understanding of what they expected to do in a particular course and also for the teachers to understands the students ability and expectations.</a:t>
            </a:r>
            <a:endParaRPr lang="en-IN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AD8321-537A-B94D-978D-A9BD0DF0565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C01263-FB5B-CE48-9604-CFED686FF7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15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C6959-0756-1348-BAC5-CC876D92B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Outcomes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5A8780-68CB-4E43-A583-9C65BBC062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https://youtu.be/IS5wMv_ILXE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789AE7-7F41-E545-9137-F5CD66FBEBD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8BD366-4798-C342-A3FC-31E0463EF2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9933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A926C-4E51-354B-8923-39D3A749D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and Learning Outcomes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BB2782-D424-814A-86FA-BC91CADEE1B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2B06C6-BF03-8D4A-B97B-F894B819F1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100" y="1602594"/>
            <a:ext cx="4366374" cy="31853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25EB3E3-35DF-0745-8BFC-36B0891C8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210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09F19-813D-094B-97A3-9F5B1643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Relationship between Objectives and Learning Outcomes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73F474-1748-5541-9D56-BA09D9A3F67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8F90DEE-CA15-0E48-9FD4-40B6C21FE9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98788971"/>
              </p:ext>
            </p:extLst>
          </p:nvPr>
        </p:nvGraphicFramePr>
        <p:xfrm>
          <a:off x="1092200" y="1318000"/>
          <a:ext cx="7412054" cy="388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F8878D7B-BD30-0D41-931C-02E7B3C591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3336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7A8B6-37A5-5B4E-BC40-2980A0703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IN" dirty="0"/>
            </a:br>
            <a:r>
              <a:rPr lang="en-IN" dirty="0"/>
              <a:t>Objectives: </a:t>
            </a:r>
            <a:br>
              <a:rPr lang="en-IN" b="1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A07A22-8B58-CF45-B076-732C0BB695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61674" y="1419600"/>
            <a:ext cx="7563226" cy="3723900"/>
          </a:xfrm>
        </p:spPr>
        <p:txBody>
          <a:bodyPr/>
          <a:lstStyle/>
          <a:p>
            <a:r>
              <a:rPr lang="en-US" sz="2000" dirty="0"/>
              <a:t>A course objective describes what a teacher will cover in a course. </a:t>
            </a:r>
          </a:p>
          <a:p>
            <a:r>
              <a:rPr lang="en-US" sz="2000" dirty="0"/>
              <a:t>They are generally less broad that goals/aims  and more broad than student learning outcomes.</a:t>
            </a:r>
            <a:endParaRPr lang="en-IN" sz="1800" dirty="0"/>
          </a:p>
          <a:p>
            <a:r>
              <a:rPr lang="en-US" sz="2000" dirty="0"/>
              <a:t>Examples of objectives include:</a:t>
            </a:r>
            <a:endParaRPr lang="en-IN" sz="1800" dirty="0"/>
          </a:p>
          <a:p>
            <a:pPr lvl="1"/>
            <a:r>
              <a:rPr lang="en-US" sz="2000" i="1" dirty="0"/>
              <a:t>Students will gain an understanding of the historical origins of art history.</a:t>
            </a:r>
            <a:endParaRPr lang="en-IN" sz="1800" i="1" dirty="0"/>
          </a:p>
          <a:p>
            <a:pPr lvl="1"/>
            <a:r>
              <a:rPr lang="en-US" sz="2000" i="1" dirty="0"/>
              <a:t>Student will analyze the seminal works in 20</a:t>
            </a:r>
            <a:r>
              <a:rPr lang="en-US" sz="2000" i="1" baseline="30000" dirty="0"/>
              <a:t>th</a:t>
            </a:r>
            <a:r>
              <a:rPr lang="en-US" sz="2000" i="1" dirty="0"/>
              <a:t> century American literature.</a:t>
            </a:r>
            <a:endParaRPr lang="en-IN" sz="1800" i="1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6DAB8-4DC4-EA4A-9C5E-4C7CE45CA6B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1BEAB4-C245-5747-BD5B-28FF64EC7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151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7486D-FC99-894C-BCFB-78159CDB3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 Learning Outcomes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A3538C-B702-9D4F-9CB0-296C9331ED2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C339FCD6-0AF9-B440-AFD3-88D3DD1D46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9774" y="1599700"/>
            <a:ext cx="6991725" cy="28860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A detailed description of what a student must be able to do at the conclusion of a course. </a:t>
            </a:r>
          </a:p>
          <a:p>
            <a:r>
              <a:rPr lang="en-US" dirty="0"/>
              <a:t>When writing outcomes, it is helpful to use verbs that are measurable or that describe an observable action. Such verbs help faculty (and students) avoid misinterpretation. </a:t>
            </a:r>
          </a:p>
          <a:p>
            <a:r>
              <a:rPr lang="en-US" dirty="0" err="1"/>
              <a:t>Eg</a:t>
            </a:r>
            <a:r>
              <a:rPr lang="en-US" dirty="0"/>
              <a:t>: </a:t>
            </a:r>
            <a:r>
              <a:rPr lang="en-US" i="1" dirty="0"/>
              <a:t>The best outcomes will</a:t>
            </a:r>
            <a:r>
              <a:rPr lang="en-IN" i="1" dirty="0"/>
              <a:t> </a:t>
            </a:r>
            <a:r>
              <a:rPr lang="en-US" i="1" dirty="0"/>
              <a:t>include a description of the condition (“When given x, you will be able to….”\0 and the acceptable performance level.</a:t>
            </a:r>
            <a:endParaRPr lang="en-IN" i="1" dirty="0"/>
          </a:p>
          <a:p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5C9325-FC74-4446-8BA7-96EE964227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7254" y="1474727"/>
            <a:ext cx="639746" cy="6397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B8A021-FD1D-1E42-B037-F1E7F3B0FE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7681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0121AC9-3309-EA46-9A0C-6BA753184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 for writing statement of </a:t>
            </a:r>
            <a:br>
              <a:rPr lang="en-US" dirty="0"/>
            </a:br>
            <a:r>
              <a:rPr lang="en-US" dirty="0"/>
              <a:t>Learning outcomes or specification: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type="body" idx="1"/>
          </p:nvPr>
        </p:nvSpPr>
        <p:spPr>
          <a:xfrm>
            <a:off x="1199774" y="1599700"/>
            <a:ext cx="7106025" cy="2886000"/>
          </a:xfrm>
        </p:spPr>
        <p:txBody>
          <a:bodyPr/>
          <a:lstStyle/>
          <a:p>
            <a:pPr lvl="0"/>
            <a:r>
              <a:rPr lang="en-US" dirty="0"/>
              <a:t>It should indicate a worthwhile objectives.</a:t>
            </a:r>
          </a:p>
          <a:p>
            <a:r>
              <a:rPr lang="en-US" dirty="0"/>
              <a:t>This means that the learner must be center while framing specification, It must be in accordance to his age ,maturity level ,needs ,interest etc.</a:t>
            </a:r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8E6ABE-3BDB-2040-8E63-A51FACB48D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7254" y="1474727"/>
            <a:ext cx="639746" cy="6397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26B552-948C-5841-B1F7-3BCE63C121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5394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4AA1D-FE56-8245-8604-1BA9FB68F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 for writing statement of </a:t>
            </a:r>
            <a:br>
              <a:rPr lang="en-US" dirty="0"/>
            </a:br>
            <a:r>
              <a:rPr lang="en-US" dirty="0"/>
              <a:t>Learning outcomes or specification: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4D6E02-27EF-4F4E-96F9-759EFC50088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E436AE76-8FF2-AC40-8F1F-6CF2457E22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6200" lvl="0" indent="0">
              <a:buNone/>
            </a:pPr>
            <a:r>
              <a:rPr lang="en-US" b="1" dirty="0"/>
              <a:t>1.The statement of specification should contain an active verb.</a:t>
            </a:r>
            <a:endParaRPr lang="en-IN" b="1" dirty="0"/>
          </a:p>
          <a:p>
            <a:endParaRPr lang="en-IN" dirty="0"/>
          </a:p>
          <a:p>
            <a:endParaRPr lang="en-IN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556039E-D0C3-BD49-8A5F-18A82C6D5A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637828"/>
              </p:ext>
            </p:extLst>
          </p:nvPr>
        </p:nvGraphicFramePr>
        <p:xfrm>
          <a:off x="1473200" y="2628900"/>
          <a:ext cx="6718300" cy="234315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6619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563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70908">
                <a:tc>
                  <a:txBody>
                    <a:bodyPr/>
                    <a:lstStyle/>
                    <a:p>
                      <a:pPr marL="67945" marR="45593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Bloom’s 1956 Taxonomies of cognitive domain</a:t>
                      </a:r>
                      <a:endParaRPr lang="en-IN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marR="635"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E.g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: </a:t>
                      </a:r>
                    </a:p>
                    <a:p>
                      <a:pPr marL="67945" marR="635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a)Pupil </a:t>
                      </a:r>
                      <a:r>
                        <a:rPr lang="en-US" sz="1400" u="sng" dirty="0">
                          <a:solidFill>
                            <a:schemeClr val="tx1"/>
                          </a:solidFill>
                          <a:effectLst/>
                        </a:rPr>
                        <a:t>calculates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 the percentage of the given problem.</a:t>
                      </a:r>
                    </a:p>
                    <a:p>
                      <a:pPr marL="67945" marR="635">
                        <a:spcAft>
                          <a:spcPts val="0"/>
                        </a:spcAft>
                      </a:pPr>
                      <a:endParaRPr lang="en-IN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7945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b)The pupil</a:t>
                      </a:r>
                      <a:r>
                        <a:rPr lang="en-US" sz="1400" u="sng" dirty="0">
                          <a:solidFill>
                            <a:schemeClr val="tx1"/>
                          </a:solidFill>
                          <a:effectLst/>
                        </a:rPr>
                        <a:t> defines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 the concept of motion.</a:t>
                      </a:r>
                      <a:endParaRPr lang="en-IN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72243">
                <a:tc>
                  <a:txBody>
                    <a:bodyPr/>
                    <a:lstStyle/>
                    <a:p>
                      <a:pPr marL="67945" marR="634365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Anderson And Krathwohl’s Taxonomy 2000</a:t>
                      </a:r>
                      <a:endParaRPr lang="en-IN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marR="635"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E.g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: </a:t>
                      </a:r>
                    </a:p>
                    <a:p>
                      <a:pPr marL="410845" marR="635" indent="-342900">
                        <a:spcAft>
                          <a:spcPts val="0"/>
                        </a:spcAft>
                        <a:buAutoNum type="alphaLcParenR"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Pupil is </a:t>
                      </a:r>
                      <a:r>
                        <a:rPr lang="en-US" sz="1400" u="sng" dirty="0">
                          <a:solidFill>
                            <a:schemeClr val="tx1"/>
                          </a:solidFill>
                          <a:effectLst/>
                        </a:rPr>
                        <a:t>calculating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 the percentage of the given problem.</a:t>
                      </a:r>
                    </a:p>
                    <a:p>
                      <a:pPr marL="410845" marR="635" indent="-342900">
                        <a:spcAft>
                          <a:spcPts val="0"/>
                        </a:spcAft>
                        <a:buAutoNum type="alphaLcParenR"/>
                      </a:pPr>
                      <a:endParaRPr lang="en-IN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7945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b) The pupil is </a:t>
                      </a:r>
                      <a:r>
                        <a:rPr lang="en-US" sz="1400" u="sng" dirty="0">
                          <a:solidFill>
                            <a:schemeClr val="tx1"/>
                          </a:solidFill>
                          <a:effectLst/>
                        </a:rPr>
                        <a:t>defining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 the concept of motion.</a:t>
                      </a:r>
                      <a:endParaRPr lang="en-IN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E4B4D992-DF5A-E741-B0CF-25D91B5C9A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7254" y="1474727"/>
            <a:ext cx="639746" cy="6397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85BDA7-E02B-2E49-9A5F-B8444EC886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0245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4AA1D-FE56-8245-8604-1BA9FB68F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 for writing statement of </a:t>
            </a:r>
            <a:br>
              <a:rPr lang="en-US" dirty="0"/>
            </a:br>
            <a:r>
              <a:rPr lang="en-US" dirty="0"/>
              <a:t>Learning outcomes or specification: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1C35B28-3067-1941-BA4A-91A07B5A76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9775" y="1460000"/>
            <a:ext cx="6650700" cy="636626"/>
          </a:xfrm>
        </p:spPr>
        <p:txBody>
          <a:bodyPr/>
          <a:lstStyle/>
          <a:p>
            <a:pPr marL="76200" indent="0">
              <a:buNone/>
            </a:pPr>
            <a:r>
              <a:rPr lang="en-US" b="1" dirty="0"/>
              <a:t>2. It should indicate a worthwhile objective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4D6E02-27EF-4F4E-96F9-759EFC50088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19</a:t>
            </a:fld>
            <a:endParaRPr lang="en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DD66E2DC-8615-C74E-8D79-4DB8843F37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1877793"/>
              </p:ext>
            </p:extLst>
          </p:nvPr>
        </p:nvGraphicFramePr>
        <p:xfrm>
          <a:off x="1199775" y="2096626"/>
          <a:ext cx="7335854" cy="288348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3628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73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18686">
                <a:tc>
                  <a:txBody>
                    <a:bodyPr/>
                    <a:lstStyle/>
                    <a:p>
                      <a:pPr marL="67945" marR="169545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Bloom’s 1956 Taxonomies of cognitive domain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794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E.g. </a:t>
                      </a:r>
                    </a:p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a) The pupil state the definition of 'Air’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7945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b) The pupil solves the given simultaneous equations.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4797">
                <a:tc>
                  <a:txBody>
                    <a:bodyPr/>
                    <a:lstStyle/>
                    <a:p>
                      <a:pPr marL="6794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794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Anderson And Krathwohl’s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7945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Taxonomy 2000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705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7945">
                        <a:lnSpc>
                          <a:spcPts val="1705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a) The pupil is solving the given simultaneous equation.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53EF3914-2585-9B42-AC3D-03EC9079CF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2654" y="1387440"/>
            <a:ext cx="639746" cy="6397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0F5745-58DC-7E47-B8E0-9E4010D432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500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18"/>
          <p:cNvSpPr txBox="1">
            <a:spLocks noGrp="1"/>
          </p:cNvSpPr>
          <p:nvPr>
            <p:ph type="title"/>
          </p:nvPr>
        </p:nvSpPr>
        <p:spPr>
          <a:xfrm>
            <a:off x="661100" y="664300"/>
            <a:ext cx="7843200" cy="653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Learning Outcomes:</a:t>
            </a:r>
            <a:endParaRPr dirty="0"/>
          </a:p>
        </p:txBody>
      </p:sp>
      <p:sp>
        <p:nvSpPr>
          <p:cNvPr id="551" name="Google Shape;551;p18"/>
          <p:cNvSpPr txBox="1">
            <a:spLocks noGrp="1"/>
          </p:cNvSpPr>
          <p:nvPr>
            <p:ph type="body" idx="1"/>
          </p:nvPr>
        </p:nvSpPr>
        <p:spPr>
          <a:xfrm>
            <a:off x="1199775" y="1599700"/>
            <a:ext cx="6650700" cy="2886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US" dirty="0"/>
              <a:t>This unit will focus on: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Meaning of Learning Outcomes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Relationship between objectives and Learning Outcomes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Criteria for writing statements of Learning Outcomes</a:t>
            </a:r>
            <a:endParaRPr dirty="0"/>
          </a:p>
        </p:txBody>
      </p:sp>
      <p:sp>
        <p:nvSpPr>
          <p:cNvPr id="552" name="Google Shape;552;p18"/>
          <p:cNvSpPr txBox="1">
            <a:spLocks noGrp="1"/>
          </p:cNvSpPr>
          <p:nvPr>
            <p:ph type="sldNum" idx="12"/>
          </p:nvPr>
        </p:nvSpPr>
        <p:spPr>
          <a:xfrm>
            <a:off x="8504254" y="4489800"/>
            <a:ext cx="653700" cy="653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98BCFA-7533-B843-838E-F2B70E1FD5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4AA1D-FE56-8245-8604-1BA9FB68F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 for writing statement of </a:t>
            </a:r>
            <a:br>
              <a:rPr lang="en-US" dirty="0"/>
            </a:br>
            <a:r>
              <a:rPr lang="en-US" dirty="0"/>
              <a:t>Learning outcomes or specification: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4D6E02-27EF-4F4E-96F9-759EFC50088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E436AE76-8FF2-AC40-8F1F-6CF2457E2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50" y="1376678"/>
            <a:ext cx="6650700" cy="1018148"/>
          </a:xfrm>
        </p:spPr>
        <p:txBody>
          <a:bodyPr/>
          <a:lstStyle/>
          <a:p>
            <a:pPr marL="76200" lvl="0" indent="0">
              <a:buNone/>
            </a:pPr>
            <a:r>
              <a:rPr lang="en-US" b="1" dirty="0"/>
              <a:t>3.The statement of specification must be with respect to pupils achievement.</a:t>
            </a:r>
          </a:p>
          <a:p>
            <a:endParaRPr lang="en-IN" b="1" dirty="0"/>
          </a:p>
          <a:p>
            <a:endParaRPr lang="en-IN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2793061-2B7B-A14F-B300-38F5E051AE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171244"/>
              </p:ext>
            </p:extLst>
          </p:nvPr>
        </p:nvGraphicFramePr>
        <p:xfrm>
          <a:off x="1360875" y="2478252"/>
          <a:ext cx="7143379" cy="260285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835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075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08698">
                <a:tc>
                  <a:txBody>
                    <a:bodyPr/>
                    <a:lstStyle/>
                    <a:p>
                      <a:pPr marL="67945" marR="460375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Bloom’s 1956 Taxonomies of cognitive domain</a:t>
                      </a:r>
                      <a:endParaRPr lang="en-IN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E.g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: </a:t>
                      </a:r>
                    </a:p>
                    <a:p>
                      <a:pPr marL="6794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a)The pupil list a parts of a formal letters.</a:t>
                      </a:r>
                      <a:endParaRPr lang="en-IN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794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endParaRPr lang="en-IN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794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b)The pupil locates the given places on world map.</a:t>
                      </a:r>
                    </a:p>
                    <a:p>
                      <a:pPr marL="6794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endParaRPr lang="en-IN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9852">
                <a:tc>
                  <a:txBody>
                    <a:bodyPr/>
                    <a:lstStyle/>
                    <a:p>
                      <a:pPr marL="67945" marR="63881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Anderson And Krathwohl’s Taxonomy 2000</a:t>
                      </a:r>
                      <a:endParaRPr lang="en-IN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0515" marR="352425" indent="-242570"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E.g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: </a:t>
                      </a:r>
                    </a:p>
                    <a:p>
                      <a:pPr marL="310515" marR="352425" indent="-24257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a) The pupil is listing a parts of a formal letters. </a:t>
                      </a:r>
                    </a:p>
                    <a:p>
                      <a:pPr marL="310515" marR="352425" indent="-24257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        </a:t>
                      </a:r>
                    </a:p>
                    <a:p>
                      <a:pPr marL="310515" marR="352425" indent="-24257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b)The pupil is locating the given places on world</a:t>
                      </a:r>
                      <a:r>
                        <a:rPr lang="en-IN" sz="1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map.</a:t>
                      </a:r>
                      <a:endParaRPr lang="en-IN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224E8BB7-DB39-A54A-AC85-F3E5C4FF66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7254" y="1474727"/>
            <a:ext cx="639746" cy="6397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34026D7-7D86-7240-B22B-BE38513A3D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799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4AA1D-FE56-8245-8604-1BA9FB68F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 for writing statement of </a:t>
            </a:r>
            <a:br>
              <a:rPr lang="en-US" dirty="0"/>
            </a:br>
            <a:r>
              <a:rPr lang="en-US" dirty="0"/>
              <a:t>Learning outcomes or specification: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4D6E02-27EF-4F4E-96F9-759EFC50088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21</a:t>
            </a:fld>
            <a:endParaRPr lang="en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E436AE76-8FF2-AC40-8F1F-6CF2457E2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9775" y="1599700"/>
            <a:ext cx="6650700" cy="572000"/>
          </a:xfrm>
        </p:spPr>
        <p:txBody>
          <a:bodyPr/>
          <a:lstStyle/>
          <a:p>
            <a:pPr marL="76200" lvl="0" indent="0">
              <a:buNone/>
            </a:pPr>
            <a:r>
              <a:rPr lang="en-US" b="1" dirty="0"/>
              <a:t>4.It must be with respect to each student.</a:t>
            </a:r>
          </a:p>
          <a:p>
            <a:pPr lvl="0"/>
            <a:endParaRPr lang="en-IN" b="1" dirty="0"/>
          </a:p>
          <a:p>
            <a:endParaRPr lang="en-IN" b="1" dirty="0"/>
          </a:p>
          <a:p>
            <a:endParaRPr lang="en-IN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7F2D93C-A370-DE41-BAE4-36467A1E0C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222890"/>
              </p:ext>
            </p:extLst>
          </p:nvPr>
        </p:nvGraphicFramePr>
        <p:xfrm>
          <a:off x="1199775" y="2332830"/>
          <a:ext cx="7183454" cy="243457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541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19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5029">
                <a:tc>
                  <a:txBody>
                    <a:bodyPr/>
                    <a:lstStyle/>
                    <a:p>
                      <a:pPr marL="67945" marR="459105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Bloom’s 1956 Taxonomies of cognitive domain</a:t>
                      </a:r>
                      <a:endParaRPr lang="en-IN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 marR="64135"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E.g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:</a:t>
                      </a:r>
                    </a:p>
                    <a:p>
                      <a:pPr marL="409575" marR="64135" indent="-342900">
                        <a:spcAft>
                          <a:spcPts val="0"/>
                        </a:spcAft>
                        <a:buAutoNum type="alphaLcParenR"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The pupil arranges the given two digit number in an ascending order.</a:t>
                      </a:r>
                    </a:p>
                    <a:p>
                      <a:pPr marL="409575" marR="64135" indent="-342900">
                        <a:spcAft>
                          <a:spcPts val="0"/>
                        </a:spcAft>
                        <a:buAutoNum type="alphaLcParenR"/>
                      </a:pPr>
                      <a:endParaRPr lang="en-IN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09575" marR="64135" indent="-342900">
                        <a:spcAft>
                          <a:spcPts val="0"/>
                        </a:spcAft>
                        <a:buAutoNum type="alphaLcParenR"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The pupil analyses the part of a flower.</a:t>
                      </a:r>
                      <a:endParaRPr lang="en-IN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7770">
                <a:tc>
                  <a:txBody>
                    <a:bodyPr/>
                    <a:lstStyle/>
                    <a:p>
                      <a:pPr marL="67945" marR="637540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7945" marR="63754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Anderson And Krathwohl’s Taxonomy 2000</a:t>
                      </a:r>
                      <a:endParaRPr lang="en-IN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 marR="64135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6675" marR="64135"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E.g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:</a:t>
                      </a:r>
                    </a:p>
                    <a:p>
                      <a:pPr marL="409575" marR="64135" indent="-342900">
                        <a:spcAft>
                          <a:spcPts val="0"/>
                        </a:spcAft>
                        <a:buAutoNum type="alphaLcParenR"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The pupil is arranging the given two digit number in an ascending order.</a:t>
                      </a:r>
                    </a:p>
                    <a:p>
                      <a:pPr marL="409575" marR="64135" indent="-342900">
                        <a:spcAft>
                          <a:spcPts val="0"/>
                        </a:spcAft>
                        <a:buAutoNum type="alphaLcParenR"/>
                      </a:pPr>
                      <a:endParaRPr lang="en-IN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09575" marR="64135" indent="-342900">
                        <a:spcAft>
                          <a:spcPts val="0"/>
                        </a:spcAft>
                        <a:buAutoNum type="alphaLcParenR"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The pupil is analyzing the part of a flower.</a:t>
                      </a:r>
                      <a:endParaRPr lang="en-IN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E1135870-25D5-8D4F-9341-FFEA00033C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7254" y="1474727"/>
            <a:ext cx="639746" cy="6397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6BD9B61-EAE0-5F4C-AB30-B06CA14343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3282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0BF7C33-4F7D-C24F-B278-6313AC095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 for writing statement of </a:t>
            </a:r>
            <a:br>
              <a:rPr lang="en-US" dirty="0"/>
            </a:br>
            <a:r>
              <a:rPr lang="en-US" dirty="0"/>
              <a:t>Learning outcomes or specification: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type="body" idx="1"/>
          </p:nvPr>
        </p:nvSpPr>
        <p:spPr>
          <a:xfrm>
            <a:off x="1199774" y="1599700"/>
            <a:ext cx="7304525" cy="876800"/>
          </a:xfrm>
        </p:spPr>
        <p:txBody>
          <a:bodyPr/>
          <a:lstStyle/>
          <a:p>
            <a:pPr marL="76200" lvl="0" indent="0">
              <a:buNone/>
            </a:pPr>
            <a:r>
              <a:rPr lang="en-IN" b="1" dirty="0"/>
              <a:t>5.</a:t>
            </a:r>
            <a:r>
              <a:rPr lang="en-US" b="1" dirty="0"/>
              <a:t> It must indicate only one ability that is to be developed.</a:t>
            </a:r>
            <a:endParaRPr lang="en-IN" b="1" dirty="0"/>
          </a:p>
          <a:p>
            <a:pPr marL="76200" indent="0">
              <a:buNone/>
            </a:pPr>
            <a:r>
              <a:rPr lang="en-US" b="1" dirty="0"/>
              <a:t> </a:t>
            </a:r>
            <a:endParaRPr lang="en-IN" b="1" dirty="0"/>
          </a:p>
          <a:p>
            <a:endParaRPr lang="en-IN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390555"/>
              </p:ext>
            </p:extLst>
          </p:nvPr>
        </p:nvGraphicFramePr>
        <p:xfrm>
          <a:off x="1352549" y="2758200"/>
          <a:ext cx="6846949" cy="21717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7129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340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25544">
                <a:tc>
                  <a:txBody>
                    <a:bodyPr/>
                    <a:lstStyle/>
                    <a:p>
                      <a:pPr marL="67945" marR="45593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Bloom’s 1956 Taxonomies of cognitive domain</a:t>
                      </a:r>
                      <a:endParaRPr lang="en-IN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E.g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:</a:t>
                      </a:r>
                    </a:p>
                    <a:p>
                      <a:pPr marL="6794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a)The pupil defines parallel lines.</a:t>
                      </a:r>
                    </a:p>
                    <a:p>
                      <a:pPr marL="6794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endParaRPr lang="en-IN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794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b)The pupil states the importance of water.</a:t>
                      </a:r>
                      <a:endParaRPr lang="en-IN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6156">
                <a:tc>
                  <a:txBody>
                    <a:bodyPr/>
                    <a:lstStyle/>
                    <a:p>
                      <a:pPr marL="6794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794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Anderson And Krathwohl’s</a:t>
                      </a:r>
                      <a:endParaRPr lang="en-IN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7945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Taxonomy 2000</a:t>
                      </a:r>
                      <a:endParaRPr lang="en-IN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794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E.g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:</a:t>
                      </a:r>
                    </a:p>
                    <a:p>
                      <a:pPr marL="6794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a)The pupil is defining parallel lines.</a:t>
                      </a:r>
                    </a:p>
                    <a:p>
                      <a:pPr marL="6794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endParaRPr lang="en-IN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7945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b)The pupil is stating the importance of water.</a:t>
                      </a:r>
                      <a:endParaRPr lang="en-IN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7BAB404C-1997-084E-962C-46DA449DE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7254" y="1474727"/>
            <a:ext cx="639746" cy="6397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1C3240-D17C-A442-96A2-FCC016420F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220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7040039-0A3C-9E47-82ED-8E94214F5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 for writing statement of </a:t>
            </a:r>
            <a:br>
              <a:rPr lang="en-US" dirty="0"/>
            </a:br>
            <a:r>
              <a:rPr lang="en-US" dirty="0"/>
              <a:t>Learning outcomes or specification: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type="body" idx="1"/>
          </p:nvPr>
        </p:nvSpPr>
        <p:spPr>
          <a:xfrm>
            <a:off x="1161675" y="1318000"/>
            <a:ext cx="6650700" cy="953000"/>
          </a:xfrm>
        </p:spPr>
        <p:txBody>
          <a:bodyPr/>
          <a:lstStyle/>
          <a:p>
            <a:pPr marL="76200" lvl="0" indent="0">
              <a:buNone/>
            </a:pPr>
            <a:r>
              <a:rPr lang="en-US" b="1" dirty="0"/>
              <a:t>6. It should also mention the modification part and content part.</a:t>
            </a:r>
          </a:p>
          <a:p>
            <a:pPr lvl="0"/>
            <a:endParaRPr lang="en-IN" b="1" dirty="0"/>
          </a:p>
          <a:p>
            <a:pPr marL="76200" indent="0">
              <a:buNone/>
            </a:pPr>
            <a:endParaRPr lang="en-IN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123862"/>
              </p:ext>
            </p:extLst>
          </p:nvPr>
        </p:nvGraphicFramePr>
        <p:xfrm>
          <a:off x="1214500" y="2271001"/>
          <a:ext cx="7289800" cy="275939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095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802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2081">
                <a:tc>
                  <a:txBody>
                    <a:bodyPr/>
                    <a:lstStyle/>
                    <a:p>
                      <a:pPr marL="67945" marR="451485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Bloom’s 1956 Taxonomies of cognitive domain</a:t>
                      </a:r>
                      <a:endParaRPr lang="en-IN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79095" marR="252730" indent="-31115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E.g.</a:t>
                      </a:r>
                    </a:p>
                    <a:p>
                      <a:pPr marL="379095" marR="252730" indent="-31115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a)The pupil discriminates between acid and base. </a:t>
                      </a:r>
                    </a:p>
                    <a:p>
                      <a:pPr marL="379095" marR="252730" indent="-311150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79095" marR="252730" indent="-31115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b) The pupil solve the quadratic equation in one</a:t>
                      </a:r>
                      <a:endParaRPr lang="en-IN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7945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variable grammar.</a:t>
                      </a:r>
                    </a:p>
                    <a:p>
                      <a:pPr marL="67945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IN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4518">
                <a:tc>
                  <a:txBody>
                    <a:bodyPr/>
                    <a:lstStyle/>
                    <a:p>
                      <a:pPr marL="67945" marR="62992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Anderson And Krathwohl’s Taxonomy 2000</a:t>
                      </a:r>
                      <a:endParaRPr lang="en-IN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79095" marR="73025" indent="-31115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E.g.: </a:t>
                      </a:r>
                    </a:p>
                    <a:p>
                      <a:pPr marL="379095" marR="73025" indent="-31115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a) The pupil is discriminating between acid and base. </a:t>
                      </a:r>
                    </a:p>
                    <a:p>
                      <a:pPr marL="379095" marR="73025" indent="-311150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79095" marR="73025" indent="-31115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b) The pupil is solving the quadratic equation in one</a:t>
                      </a:r>
                      <a:r>
                        <a:rPr lang="en-IN" sz="1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variable grammar.</a:t>
                      </a:r>
                      <a:endParaRPr lang="en-IN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8BD5B800-FD42-B24C-8EBA-63C6D7070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7254" y="1474727"/>
            <a:ext cx="639746" cy="6397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5568D87-4ADE-9C41-ADC8-44125CE9D0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1477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p35"/>
          <p:cNvSpPr txBox="1">
            <a:spLocks noGrp="1"/>
          </p:cNvSpPr>
          <p:nvPr>
            <p:ph type="sldNum" idx="12"/>
          </p:nvPr>
        </p:nvSpPr>
        <p:spPr>
          <a:xfrm>
            <a:off x="8490504" y="4489800"/>
            <a:ext cx="653700" cy="653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24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753" name="Google Shape;753;p35"/>
          <p:cNvSpPr txBox="1">
            <a:spLocks noGrp="1"/>
          </p:cNvSpPr>
          <p:nvPr>
            <p:ph type="ctrTitle" idx="4294967295"/>
          </p:nvPr>
        </p:nvSpPr>
        <p:spPr>
          <a:xfrm>
            <a:off x="4201550" y="1202463"/>
            <a:ext cx="4288800" cy="8325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accent1"/>
                </a:solidFill>
              </a:rPr>
              <a:t>Thanks!</a:t>
            </a:r>
            <a:endParaRPr sz="6000">
              <a:solidFill>
                <a:schemeClr val="accent1"/>
              </a:solidFill>
            </a:endParaRPr>
          </a:p>
        </p:txBody>
      </p:sp>
      <p:sp>
        <p:nvSpPr>
          <p:cNvPr id="754" name="Google Shape;754;p35"/>
          <p:cNvSpPr txBox="1">
            <a:spLocks noGrp="1"/>
          </p:cNvSpPr>
          <p:nvPr>
            <p:ph type="subTitle" idx="4294967295"/>
          </p:nvPr>
        </p:nvSpPr>
        <p:spPr>
          <a:xfrm>
            <a:off x="4201550" y="2063638"/>
            <a:ext cx="4288800" cy="187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>
                <a:highlight>
                  <a:schemeClr val="accent1"/>
                </a:highlight>
                <a:latin typeface="Barlow SemiBold"/>
                <a:ea typeface="Barlow SemiBold"/>
                <a:cs typeface="Barlow SemiBold"/>
                <a:sym typeface="Barlow SemiBold"/>
              </a:rPr>
              <a:t>Any questions?</a:t>
            </a:r>
            <a:endParaRPr dirty="0">
              <a:highlight>
                <a:schemeClr val="accent1"/>
              </a:highlight>
              <a:latin typeface="Barlow SemiBold"/>
              <a:ea typeface="Barlow SemiBold"/>
              <a:cs typeface="Barlow SemiBold"/>
              <a:sym typeface="Barlow SemiBold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You can mail me at:</a:t>
            </a:r>
            <a:endParaRPr dirty="0"/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▪"/>
            </a:pPr>
            <a:r>
              <a:rPr lang="en-US" dirty="0" err="1"/>
              <a:t>rfrancis@mes.ac.in</a:t>
            </a:r>
            <a:endParaRPr dirty="0"/>
          </a:p>
        </p:txBody>
      </p:sp>
      <p:pic>
        <p:nvPicPr>
          <p:cNvPr id="755" name="Google Shape;755;p35"/>
          <p:cNvPicPr preferRelativeResize="0"/>
          <p:nvPr/>
        </p:nvPicPr>
        <p:blipFill rotWithShape="1">
          <a:blip r:embed="rId3">
            <a:alphaModFix/>
          </a:blip>
          <a:srcRect r="62099"/>
          <a:stretch/>
        </p:blipFill>
        <p:spPr>
          <a:xfrm>
            <a:off x="648603" y="0"/>
            <a:ext cx="292085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CDAC55-A268-5144-9A69-9FAF4A9AC5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15"/>
          <p:cNvSpPr txBox="1">
            <a:spLocks noGrp="1"/>
          </p:cNvSpPr>
          <p:nvPr>
            <p:ph type="ctrTitle"/>
          </p:nvPr>
        </p:nvSpPr>
        <p:spPr>
          <a:xfrm>
            <a:off x="616124" y="2060825"/>
            <a:ext cx="6000575" cy="8727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Unit 2b: Learning Outcomes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35885C-CFF1-8E43-9FAA-182D03D0F8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64C84-D5BB-5B4B-86CD-B7F59A719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Learning Outcomes?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E0B7B3-310B-D649-8D73-6ED93290291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6D4995-7A11-F74C-ACB0-DC201CEFF3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318000"/>
            <a:ext cx="6692900" cy="3825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4C8474-2CB3-F14A-843D-530086F591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487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C7250F-69A6-5C45-ABA3-83D48B6D41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F4AEC9-CFAE-244B-93E4-8F46CB1AFE3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00163" y="663575"/>
            <a:ext cx="7843837" cy="654050"/>
          </a:xfrm>
        </p:spPr>
        <p:txBody>
          <a:bodyPr/>
          <a:lstStyle/>
          <a:p>
            <a:r>
              <a:rPr lang="en-US" dirty="0"/>
              <a:t>What are Learning Outcomes?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FB947007-BCD4-C44B-A321-E628126BA7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3301478"/>
              </p:ext>
            </p:extLst>
          </p:nvPr>
        </p:nvGraphicFramePr>
        <p:xfrm>
          <a:off x="1041400" y="190500"/>
          <a:ext cx="7347504" cy="4813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F882F00E-745C-594B-A6AD-5C221CC2A62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980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E42A8-2790-0C49-8FFB-CD824A537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Outcomes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B0D8F2-BB0C-3B45-BE71-2A2EE3C79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078" y="1378700"/>
            <a:ext cx="7888822" cy="3315200"/>
          </a:xfrm>
        </p:spPr>
        <p:txBody>
          <a:bodyPr/>
          <a:lstStyle/>
          <a:p>
            <a:pPr marL="76200" indent="0">
              <a:buNone/>
            </a:pPr>
            <a:r>
              <a:rPr lang="en-US" sz="1900" dirty="0"/>
              <a:t>Learning outcomes focuses on </a:t>
            </a:r>
          </a:p>
          <a:p>
            <a:r>
              <a:rPr lang="en-US" sz="1900" dirty="0"/>
              <a:t>Formal statement of </a:t>
            </a:r>
            <a:r>
              <a:rPr lang="en-US" sz="1900" b="1" dirty="0">
                <a:solidFill>
                  <a:schemeClr val="accent4">
                    <a:lumMod val="50000"/>
                  </a:schemeClr>
                </a:solidFill>
              </a:rPr>
              <a:t>WHAT</a:t>
            </a:r>
            <a:r>
              <a:rPr lang="en-US" sz="1900" dirty="0"/>
              <a:t> students are </a:t>
            </a:r>
            <a:r>
              <a:rPr lang="en-US" sz="1900" b="1" dirty="0">
                <a:solidFill>
                  <a:schemeClr val="accent4">
                    <a:lumMod val="50000"/>
                  </a:schemeClr>
                </a:solidFill>
              </a:rPr>
              <a:t>EXPECTED</a:t>
            </a:r>
            <a:r>
              <a:rPr lang="en-US" sz="1900" dirty="0"/>
              <a:t> to </a:t>
            </a:r>
            <a:r>
              <a:rPr lang="en-US" sz="1900" b="1" dirty="0">
                <a:solidFill>
                  <a:schemeClr val="accent4">
                    <a:lumMod val="50000"/>
                  </a:schemeClr>
                </a:solidFill>
              </a:rPr>
              <a:t>LEARN</a:t>
            </a:r>
            <a:r>
              <a:rPr lang="en-US" sz="1900" dirty="0"/>
              <a:t> in a course</a:t>
            </a:r>
          </a:p>
          <a:p>
            <a:r>
              <a:rPr lang="en-US" sz="1900" dirty="0"/>
              <a:t>Demonstrate the skills that learners can perform. </a:t>
            </a:r>
            <a:endParaRPr lang="en-IN" sz="1900" dirty="0"/>
          </a:p>
          <a:p>
            <a:r>
              <a:rPr lang="en-US" sz="1900" dirty="0"/>
              <a:t>Demonstrate essential learning that learners have achieved.</a:t>
            </a:r>
            <a:endParaRPr lang="en-IN" sz="1900" dirty="0"/>
          </a:p>
          <a:p>
            <a:r>
              <a:rPr lang="en-US" sz="1900" dirty="0"/>
              <a:t>Demonstrate the process of learning – knowledge and understanding.</a:t>
            </a:r>
            <a:endParaRPr lang="en-IN" sz="19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7633EB-C7AA-5046-A49B-2B045B35CC3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891B95-5362-3740-9233-3C4260998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455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2A2691C-9E99-DA4D-A2B9-7300FB0EA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Outcomes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4AE297-A092-B241-A622-D3110EA3CFD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7F1F9072-AB88-D24A-B711-E5625D4D96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36603599"/>
              </p:ext>
            </p:extLst>
          </p:nvPr>
        </p:nvGraphicFramePr>
        <p:xfrm>
          <a:off x="1181100" y="1318000"/>
          <a:ext cx="732315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8CE82870-A857-3549-A4A7-6C7DCF4649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99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E42A8-2790-0C49-8FFB-CD824A537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Outcomes – in conclusion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B0D8F2-BB0C-3B45-BE71-2A2EE3C79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9774" y="1599700"/>
            <a:ext cx="7614025" cy="3315200"/>
          </a:xfrm>
        </p:spPr>
        <p:txBody>
          <a:bodyPr/>
          <a:lstStyle/>
          <a:p>
            <a:pPr marL="76200" indent="0">
              <a:buNone/>
            </a:pPr>
            <a:r>
              <a:rPr lang="en-US" sz="2200" dirty="0"/>
              <a:t>Learning outcomes are:</a:t>
            </a:r>
            <a:endParaRPr lang="en-IN" sz="2200" dirty="0"/>
          </a:p>
          <a:p>
            <a:pPr lvl="0"/>
            <a:r>
              <a:rPr lang="en-US" sz="2200" dirty="0"/>
              <a:t>They specify an action by the student/ learner that is </a:t>
            </a:r>
            <a:r>
              <a:rPr lang="en-US" sz="2200" b="1" dirty="0">
                <a:solidFill>
                  <a:srgbClr val="C00000"/>
                </a:solidFill>
              </a:rPr>
              <a:t>observable;</a:t>
            </a:r>
            <a:endParaRPr lang="en-IN" sz="2200" b="1" dirty="0">
              <a:solidFill>
                <a:srgbClr val="C00000"/>
              </a:solidFill>
            </a:endParaRPr>
          </a:p>
          <a:p>
            <a:r>
              <a:rPr lang="en-US" sz="2200" dirty="0"/>
              <a:t>They specify an action by the student/ learner that is </a:t>
            </a:r>
            <a:r>
              <a:rPr lang="en-US" sz="2200" b="1" dirty="0">
                <a:solidFill>
                  <a:srgbClr val="C00000"/>
                </a:solidFill>
              </a:rPr>
              <a:t>measurable</a:t>
            </a:r>
            <a:r>
              <a:rPr lang="en-US" sz="2200" dirty="0"/>
              <a:t>;</a:t>
            </a:r>
            <a:endParaRPr lang="en-IN" sz="2200" dirty="0"/>
          </a:p>
          <a:p>
            <a:pPr lvl="0"/>
            <a:r>
              <a:rPr lang="en-US" sz="2200" dirty="0"/>
              <a:t>They specify </a:t>
            </a:r>
            <a:r>
              <a:rPr lang="en-US" sz="2200" b="1" dirty="0">
                <a:solidFill>
                  <a:srgbClr val="C00000"/>
                </a:solidFill>
              </a:rPr>
              <a:t>an action that is done by the student/ learner </a:t>
            </a:r>
            <a:r>
              <a:rPr lang="en-US" sz="2200" dirty="0"/>
              <a:t>rather than the teachers.</a:t>
            </a:r>
            <a:endParaRPr lang="en-IN" sz="22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7633EB-C7AA-5046-A49B-2B045B35CC3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14DC99-AF50-F64D-8653-1D21573CB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139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8D568-EE14-C843-9E5E-E58577738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Outcomes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FA54A3-889E-3441-9B07-C5A85E4958E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A126C7-983C-C343-B48D-14D6D090E7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497" y="1408475"/>
            <a:ext cx="7690757" cy="29908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83B3F1-ED8C-F840-856B-00B3E0C2B8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236"/>
            <a:ext cx="914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786489"/>
      </p:ext>
    </p:extLst>
  </p:cSld>
  <p:clrMapOvr>
    <a:masterClrMapping/>
  </p:clrMapOvr>
</p:sld>
</file>

<file path=ppt/theme/theme1.xml><?xml version="1.0" encoding="utf-8"?>
<a:theme xmlns:a="http://schemas.openxmlformats.org/drawingml/2006/main" name="Lodovico template">
  <a:themeElements>
    <a:clrScheme name="Custom 347">
      <a:dk1>
        <a:srgbClr val="272A36"/>
      </a:dk1>
      <a:lt1>
        <a:srgbClr val="FFFFFF"/>
      </a:lt1>
      <a:dk2>
        <a:srgbClr val="808392"/>
      </a:dk2>
      <a:lt2>
        <a:srgbClr val="E0E0E7"/>
      </a:lt2>
      <a:accent1>
        <a:srgbClr val="FFAD1D"/>
      </a:accent1>
      <a:accent2>
        <a:srgbClr val="EB7700"/>
      </a:accent2>
      <a:accent3>
        <a:srgbClr val="FD7E6B"/>
      </a:accent3>
      <a:accent4>
        <a:srgbClr val="F03131"/>
      </a:accent4>
      <a:accent5>
        <a:srgbClr val="41B5FF"/>
      </a:accent5>
      <a:accent6>
        <a:srgbClr val="1E87CA"/>
      </a:accent6>
      <a:hlink>
        <a:srgbClr val="272A36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</TotalTime>
  <Words>1173</Words>
  <Application>Microsoft Macintosh PowerPoint</Application>
  <PresentationFormat>On-screen Show (16:9)</PresentationFormat>
  <Paragraphs>169</Paragraphs>
  <Slides>24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Times New Roman</vt:lpstr>
      <vt:lpstr>Barlow SemiBold</vt:lpstr>
      <vt:lpstr>Calibri</vt:lpstr>
      <vt:lpstr>Wingdings</vt:lpstr>
      <vt:lpstr>Arial</vt:lpstr>
      <vt:lpstr>Barlow Light</vt:lpstr>
      <vt:lpstr>Lodovico template</vt:lpstr>
      <vt:lpstr>Unit 2: Essentials of Assessment</vt:lpstr>
      <vt:lpstr>Learning Outcomes:</vt:lpstr>
      <vt:lpstr>Unit 2b: Learning Outcomes</vt:lpstr>
      <vt:lpstr>What are Learning Outcomes?</vt:lpstr>
      <vt:lpstr>What are Learning Outcomes?</vt:lpstr>
      <vt:lpstr>Learning Outcomes</vt:lpstr>
      <vt:lpstr>Learning Outcomes</vt:lpstr>
      <vt:lpstr>Learning Outcomes – in conclusion </vt:lpstr>
      <vt:lpstr>Learning Outcomes</vt:lpstr>
      <vt:lpstr>Characteristics of Learning Outcomes:</vt:lpstr>
      <vt:lpstr>Characteristics of Learning Outcomes:</vt:lpstr>
      <vt:lpstr>Learning Outcomes</vt:lpstr>
      <vt:lpstr>Objectives and Learning Outcomes</vt:lpstr>
      <vt:lpstr>Relationship between Objectives and Learning Outcomes</vt:lpstr>
      <vt:lpstr> Objectives:  </vt:lpstr>
      <vt:lpstr>Student Learning Outcomes</vt:lpstr>
      <vt:lpstr>Criteria for writing statement of  Learning outcomes or specification:</vt:lpstr>
      <vt:lpstr>Criteria for writing statement of  Learning outcomes or specification:</vt:lpstr>
      <vt:lpstr>Criteria for writing statement of  Learning outcomes or specification:</vt:lpstr>
      <vt:lpstr>Criteria for writing statement of  Learning outcomes or specification:</vt:lpstr>
      <vt:lpstr>Criteria for writing statement of  Learning outcomes or specification:</vt:lpstr>
      <vt:lpstr>Criteria for writing statement of  Learning outcomes or specification:</vt:lpstr>
      <vt:lpstr>Criteria for writing statement of  Learning outcomes or specification:</vt:lpstr>
      <vt:lpstr>Thanks!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2: Essentials of Assessment</dc:title>
  <cp:lastModifiedBy>Reni Francis</cp:lastModifiedBy>
  <cp:revision>19</cp:revision>
  <dcterms:modified xsi:type="dcterms:W3CDTF">2020-07-04T15:03:27Z</dcterms:modified>
</cp:coreProperties>
</file>