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9"/>
  </p:notesMasterIdLst>
  <p:sldIdLst>
    <p:sldId id="256" r:id="rId2"/>
    <p:sldId id="274" r:id="rId3"/>
    <p:sldId id="275" r:id="rId4"/>
    <p:sldId id="276" r:id="rId5"/>
    <p:sldId id="277" r:id="rId6"/>
    <p:sldId id="278" r:id="rId7"/>
    <p:sldId id="257" r:id="rId8"/>
    <p:sldId id="258" r:id="rId9"/>
    <p:sldId id="264" r:id="rId10"/>
    <p:sldId id="285" r:id="rId11"/>
    <p:sldId id="286" r:id="rId12"/>
    <p:sldId id="287" r:id="rId13"/>
    <p:sldId id="284" r:id="rId14"/>
    <p:sldId id="288" r:id="rId15"/>
    <p:sldId id="260" r:id="rId16"/>
    <p:sldId id="267" r:id="rId17"/>
    <p:sldId id="259" r:id="rId18"/>
    <p:sldId id="265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6" r:id="rId36"/>
    <p:sldId id="307" r:id="rId37"/>
    <p:sldId id="305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2" autoAdjust="0"/>
  </p:normalViewPr>
  <p:slideViewPr>
    <p:cSldViewPr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EB3C01-CAC7-4BA8-A4F4-A73B2EE9C3CE}" type="doc">
      <dgm:prSet loTypeId="urn:microsoft.com/office/officeart/2005/8/layout/hProcess3" loCatId="process" qsTypeId="urn:microsoft.com/office/officeart/2005/8/quickstyle/simple4" qsCatId="simple" csTypeId="urn:microsoft.com/office/officeart/2005/8/colors/accent3_1" csCatId="accent3" phldr="1"/>
      <dgm:spPr/>
    </dgm:pt>
    <dgm:pt modelId="{C657B7E5-4364-4FFF-8A23-CBD6B7661A19}">
      <dgm:prSet phldrT="[Text]" custT="1"/>
      <dgm:spPr/>
      <dgm:t>
        <a:bodyPr/>
        <a:lstStyle/>
        <a:p>
          <a:r>
            <a:rPr lang="en-US" sz="2000" b="1" dirty="0" smtClean="0"/>
            <a:t>MODULE</a:t>
          </a:r>
          <a:r>
            <a:rPr lang="en-US" sz="2000" dirty="0" smtClean="0"/>
            <a:t> – I </a:t>
          </a:r>
          <a:endParaRPr lang="en-US" sz="2000" dirty="0"/>
        </a:p>
      </dgm:t>
    </dgm:pt>
    <dgm:pt modelId="{84235BD3-0F83-40B7-8D00-3F9F2512A96E}" type="parTrans" cxnId="{B8CB7CDB-B533-42C2-A01A-1A21C47EE244}">
      <dgm:prSet/>
      <dgm:spPr/>
      <dgm:t>
        <a:bodyPr/>
        <a:lstStyle/>
        <a:p>
          <a:endParaRPr lang="en-US"/>
        </a:p>
      </dgm:t>
    </dgm:pt>
    <dgm:pt modelId="{93AE709E-DD5C-45DB-8F67-6B1ACF1EE077}" type="sibTrans" cxnId="{B8CB7CDB-B533-42C2-A01A-1A21C47EE244}">
      <dgm:prSet/>
      <dgm:spPr/>
      <dgm:t>
        <a:bodyPr/>
        <a:lstStyle/>
        <a:p>
          <a:endParaRPr lang="en-US"/>
        </a:p>
      </dgm:t>
    </dgm:pt>
    <dgm:pt modelId="{5E6C4F7F-7605-4D5F-B693-89C97987DD50}" type="pres">
      <dgm:prSet presAssocID="{41EB3C01-CAC7-4BA8-A4F4-A73B2EE9C3CE}" presName="Name0" presStyleCnt="0">
        <dgm:presLayoutVars>
          <dgm:dir/>
          <dgm:animLvl val="lvl"/>
          <dgm:resizeHandles val="exact"/>
        </dgm:presLayoutVars>
      </dgm:prSet>
      <dgm:spPr/>
    </dgm:pt>
    <dgm:pt modelId="{84BC9C92-95C6-4F40-A530-0CC790DA6B9E}" type="pres">
      <dgm:prSet presAssocID="{41EB3C01-CAC7-4BA8-A4F4-A73B2EE9C3CE}" presName="dummy" presStyleCnt="0"/>
      <dgm:spPr/>
    </dgm:pt>
    <dgm:pt modelId="{CB24D2A9-8F17-4468-BC6B-E045F49F064B}" type="pres">
      <dgm:prSet presAssocID="{41EB3C01-CAC7-4BA8-A4F4-A73B2EE9C3CE}" presName="linH" presStyleCnt="0"/>
      <dgm:spPr/>
    </dgm:pt>
    <dgm:pt modelId="{FA463242-0A3E-4D56-8990-CC066B60B1AB}" type="pres">
      <dgm:prSet presAssocID="{41EB3C01-CAC7-4BA8-A4F4-A73B2EE9C3CE}" presName="padding1" presStyleCnt="0"/>
      <dgm:spPr/>
    </dgm:pt>
    <dgm:pt modelId="{75B93BC3-D348-4879-B77B-ED6CCB28BB11}" type="pres">
      <dgm:prSet presAssocID="{C657B7E5-4364-4FFF-8A23-CBD6B7661A19}" presName="linV" presStyleCnt="0"/>
      <dgm:spPr/>
    </dgm:pt>
    <dgm:pt modelId="{213EE8C5-8B78-489A-A392-24113CCE906B}" type="pres">
      <dgm:prSet presAssocID="{C657B7E5-4364-4FFF-8A23-CBD6B7661A19}" presName="spVertical1" presStyleCnt="0"/>
      <dgm:spPr/>
    </dgm:pt>
    <dgm:pt modelId="{4029891A-CB73-4860-BC7D-6F9FD15A4E97}" type="pres">
      <dgm:prSet presAssocID="{C657B7E5-4364-4FFF-8A23-CBD6B7661A19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FA10B0-FA79-4A9D-8259-F08889C80B1F}" type="pres">
      <dgm:prSet presAssocID="{C657B7E5-4364-4FFF-8A23-CBD6B7661A19}" presName="spVertical2" presStyleCnt="0"/>
      <dgm:spPr/>
    </dgm:pt>
    <dgm:pt modelId="{6A764E26-3D3A-4688-A401-76F41F71B64E}" type="pres">
      <dgm:prSet presAssocID="{C657B7E5-4364-4FFF-8A23-CBD6B7661A19}" presName="spVertical3" presStyleCnt="0"/>
      <dgm:spPr/>
    </dgm:pt>
    <dgm:pt modelId="{B4E638FB-F330-4BD8-9DC2-5FD5B57110ED}" type="pres">
      <dgm:prSet presAssocID="{41EB3C01-CAC7-4BA8-A4F4-A73B2EE9C3CE}" presName="padding2" presStyleCnt="0"/>
      <dgm:spPr/>
    </dgm:pt>
    <dgm:pt modelId="{F948C0A8-9127-42C6-90FA-29B9659D60D6}" type="pres">
      <dgm:prSet presAssocID="{41EB3C01-CAC7-4BA8-A4F4-A73B2EE9C3CE}" presName="negArrow" presStyleCnt="0"/>
      <dgm:spPr/>
    </dgm:pt>
    <dgm:pt modelId="{AB1D68F7-7662-4848-9666-8D64BB6ADA9C}" type="pres">
      <dgm:prSet presAssocID="{41EB3C01-CAC7-4BA8-A4F4-A73B2EE9C3CE}" presName="backgroundArrow" presStyleLbl="node1" presStyleIdx="0" presStyleCnt="1" custLinFactNeighborX="-44186" custLinFactNeighborY="-1741"/>
      <dgm:spPr/>
    </dgm:pt>
  </dgm:ptLst>
  <dgm:cxnLst>
    <dgm:cxn modelId="{B8CB7CDB-B533-42C2-A01A-1A21C47EE244}" srcId="{41EB3C01-CAC7-4BA8-A4F4-A73B2EE9C3CE}" destId="{C657B7E5-4364-4FFF-8A23-CBD6B7661A19}" srcOrd="0" destOrd="0" parTransId="{84235BD3-0F83-40B7-8D00-3F9F2512A96E}" sibTransId="{93AE709E-DD5C-45DB-8F67-6B1ACF1EE077}"/>
    <dgm:cxn modelId="{BB5A1E20-580B-4160-8C04-44D239827FFC}" type="presOf" srcId="{41EB3C01-CAC7-4BA8-A4F4-A73B2EE9C3CE}" destId="{5E6C4F7F-7605-4D5F-B693-89C97987DD50}" srcOrd="0" destOrd="0" presId="urn:microsoft.com/office/officeart/2005/8/layout/hProcess3"/>
    <dgm:cxn modelId="{C58EF8CE-99BC-4236-BC0F-6A513775B00E}" type="presOf" srcId="{C657B7E5-4364-4FFF-8A23-CBD6B7661A19}" destId="{4029891A-CB73-4860-BC7D-6F9FD15A4E97}" srcOrd="0" destOrd="0" presId="urn:microsoft.com/office/officeart/2005/8/layout/hProcess3"/>
    <dgm:cxn modelId="{E7EE1CD9-FDE8-4DE7-B50A-E7543F832A30}" type="presParOf" srcId="{5E6C4F7F-7605-4D5F-B693-89C97987DD50}" destId="{84BC9C92-95C6-4F40-A530-0CC790DA6B9E}" srcOrd="0" destOrd="0" presId="urn:microsoft.com/office/officeart/2005/8/layout/hProcess3"/>
    <dgm:cxn modelId="{9DDAE1B8-1BEA-4780-84BC-8867D3C86A83}" type="presParOf" srcId="{5E6C4F7F-7605-4D5F-B693-89C97987DD50}" destId="{CB24D2A9-8F17-4468-BC6B-E045F49F064B}" srcOrd="1" destOrd="0" presId="urn:microsoft.com/office/officeart/2005/8/layout/hProcess3"/>
    <dgm:cxn modelId="{BFCDCE43-4C55-4E26-8A72-0C8053C354BC}" type="presParOf" srcId="{CB24D2A9-8F17-4468-BC6B-E045F49F064B}" destId="{FA463242-0A3E-4D56-8990-CC066B60B1AB}" srcOrd="0" destOrd="0" presId="urn:microsoft.com/office/officeart/2005/8/layout/hProcess3"/>
    <dgm:cxn modelId="{6D9F70E0-1A76-4045-B57F-060D251F52C4}" type="presParOf" srcId="{CB24D2A9-8F17-4468-BC6B-E045F49F064B}" destId="{75B93BC3-D348-4879-B77B-ED6CCB28BB11}" srcOrd="1" destOrd="0" presId="urn:microsoft.com/office/officeart/2005/8/layout/hProcess3"/>
    <dgm:cxn modelId="{E946E194-8930-46CC-8DF4-A44640FD73B9}" type="presParOf" srcId="{75B93BC3-D348-4879-B77B-ED6CCB28BB11}" destId="{213EE8C5-8B78-489A-A392-24113CCE906B}" srcOrd="0" destOrd="0" presId="urn:microsoft.com/office/officeart/2005/8/layout/hProcess3"/>
    <dgm:cxn modelId="{F5165011-0EDF-45CB-A53C-7CC6A64B4F9C}" type="presParOf" srcId="{75B93BC3-D348-4879-B77B-ED6CCB28BB11}" destId="{4029891A-CB73-4860-BC7D-6F9FD15A4E97}" srcOrd="1" destOrd="0" presId="urn:microsoft.com/office/officeart/2005/8/layout/hProcess3"/>
    <dgm:cxn modelId="{62625F73-34A0-4E9B-B1CC-B6BD65D1D304}" type="presParOf" srcId="{75B93BC3-D348-4879-B77B-ED6CCB28BB11}" destId="{54FA10B0-FA79-4A9D-8259-F08889C80B1F}" srcOrd="2" destOrd="0" presId="urn:microsoft.com/office/officeart/2005/8/layout/hProcess3"/>
    <dgm:cxn modelId="{57F9AB0B-5F48-47FE-9C58-940F83468596}" type="presParOf" srcId="{75B93BC3-D348-4879-B77B-ED6CCB28BB11}" destId="{6A764E26-3D3A-4688-A401-76F41F71B64E}" srcOrd="3" destOrd="0" presId="urn:microsoft.com/office/officeart/2005/8/layout/hProcess3"/>
    <dgm:cxn modelId="{CBE3606D-F1E2-4B90-9E60-F17CE59BD721}" type="presParOf" srcId="{CB24D2A9-8F17-4468-BC6B-E045F49F064B}" destId="{B4E638FB-F330-4BD8-9DC2-5FD5B57110ED}" srcOrd="2" destOrd="0" presId="urn:microsoft.com/office/officeart/2005/8/layout/hProcess3"/>
    <dgm:cxn modelId="{C6739C8A-78B7-46E9-9401-44BC5CE7C222}" type="presParOf" srcId="{CB24D2A9-8F17-4468-BC6B-E045F49F064B}" destId="{F948C0A8-9127-42C6-90FA-29B9659D60D6}" srcOrd="3" destOrd="0" presId="urn:microsoft.com/office/officeart/2005/8/layout/hProcess3"/>
    <dgm:cxn modelId="{7EFD18A1-D654-43AE-9CF6-063B727C9EE5}" type="presParOf" srcId="{CB24D2A9-8F17-4468-BC6B-E045F49F064B}" destId="{AB1D68F7-7662-4848-9666-8D64BB6ADA9C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D3C955-D66D-40D9-B371-B00AD032A4F2}" type="doc">
      <dgm:prSet loTypeId="urn:microsoft.com/office/officeart/2005/8/layout/radial1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128FBEB-34E0-4276-8815-746095D1F884}">
      <dgm:prSet phldrT="[Text]"/>
      <dgm:spPr/>
      <dgm:t>
        <a:bodyPr/>
        <a:lstStyle/>
        <a:p>
          <a:r>
            <a:rPr lang="en-US" dirty="0" smtClean="0"/>
            <a:t>Holistic Marketing </a:t>
          </a:r>
          <a:endParaRPr lang="en-US" dirty="0"/>
        </a:p>
      </dgm:t>
    </dgm:pt>
    <dgm:pt modelId="{2B6EBA4E-93D5-4DE0-A94A-61AEDDD1AC86}" type="parTrans" cxnId="{079C6A06-8D99-4D38-B5A8-B0800D8A85CC}">
      <dgm:prSet/>
      <dgm:spPr/>
      <dgm:t>
        <a:bodyPr/>
        <a:lstStyle/>
        <a:p>
          <a:endParaRPr lang="en-US"/>
        </a:p>
      </dgm:t>
    </dgm:pt>
    <dgm:pt modelId="{000A6EDB-11B8-4878-A7BF-F37A8FDEC075}" type="sibTrans" cxnId="{079C6A06-8D99-4D38-B5A8-B0800D8A85CC}">
      <dgm:prSet/>
      <dgm:spPr/>
      <dgm:t>
        <a:bodyPr/>
        <a:lstStyle/>
        <a:p>
          <a:endParaRPr lang="en-US"/>
        </a:p>
      </dgm:t>
    </dgm:pt>
    <dgm:pt modelId="{3CC62A01-6A2E-41CC-9287-B797303800A6}">
      <dgm:prSet phldrT="[Text]"/>
      <dgm:spPr/>
      <dgm:t>
        <a:bodyPr/>
        <a:lstStyle/>
        <a:p>
          <a:r>
            <a:rPr lang="en-US" dirty="0" smtClean="0"/>
            <a:t>Internal marketing </a:t>
          </a:r>
          <a:endParaRPr lang="en-US" dirty="0"/>
        </a:p>
      </dgm:t>
    </dgm:pt>
    <dgm:pt modelId="{611456AE-A0E6-419F-8354-0298D2839D01}" type="parTrans" cxnId="{93EB3570-EEE4-4739-BB8D-28B6CE2A3042}">
      <dgm:prSet/>
      <dgm:spPr/>
      <dgm:t>
        <a:bodyPr/>
        <a:lstStyle/>
        <a:p>
          <a:endParaRPr lang="en-US"/>
        </a:p>
      </dgm:t>
    </dgm:pt>
    <dgm:pt modelId="{62183093-FFC4-45BF-9187-0A28390FC70F}" type="sibTrans" cxnId="{93EB3570-EEE4-4739-BB8D-28B6CE2A3042}">
      <dgm:prSet/>
      <dgm:spPr/>
      <dgm:t>
        <a:bodyPr/>
        <a:lstStyle/>
        <a:p>
          <a:endParaRPr lang="en-US"/>
        </a:p>
      </dgm:t>
    </dgm:pt>
    <dgm:pt modelId="{6721374D-B4F2-4886-A546-CC451DD09BC7}">
      <dgm:prSet phldrT="[Text]"/>
      <dgm:spPr/>
      <dgm:t>
        <a:bodyPr/>
        <a:lstStyle/>
        <a:p>
          <a:r>
            <a:rPr lang="en-US" dirty="0" smtClean="0"/>
            <a:t>Integrated marketing </a:t>
          </a:r>
          <a:endParaRPr lang="en-US" dirty="0"/>
        </a:p>
      </dgm:t>
    </dgm:pt>
    <dgm:pt modelId="{71707307-7229-4E04-9653-4FA772959A5A}" type="parTrans" cxnId="{6D24D11A-572D-4CE1-9B7A-8C99EA8C8213}">
      <dgm:prSet/>
      <dgm:spPr/>
      <dgm:t>
        <a:bodyPr/>
        <a:lstStyle/>
        <a:p>
          <a:endParaRPr lang="en-US"/>
        </a:p>
      </dgm:t>
    </dgm:pt>
    <dgm:pt modelId="{859ED7B1-94CB-4312-B529-4FB2A01A6C42}" type="sibTrans" cxnId="{6D24D11A-572D-4CE1-9B7A-8C99EA8C8213}">
      <dgm:prSet/>
      <dgm:spPr/>
      <dgm:t>
        <a:bodyPr/>
        <a:lstStyle/>
        <a:p>
          <a:endParaRPr lang="en-US"/>
        </a:p>
      </dgm:t>
    </dgm:pt>
    <dgm:pt modelId="{C37C16AE-127B-4158-B6BD-919B3E71C3EC}">
      <dgm:prSet phldrT="[Text]"/>
      <dgm:spPr/>
      <dgm:t>
        <a:bodyPr/>
        <a:lstStyle/>
        <a:p>
          <a:r>
            <a:rPr lang="en-US" dirty="0" smtClean="0"/>
            <a:t>Relationship marketing </a:t>
          </a:r>
          <a:endParaRPr lang="en-US" dirty="0"/>
        </a:p>
      </dgm:t>
    </dgm:pt>
    <dgm:pt modelId="{52146444-0A28-4AB5-809E-3DDDEC935C17}" type="parTrans" cxnId="{E362A1E0-7CC9-4C92-932E-A8A53DA31BD1}">
      <dgm:prSet/>
      <dgm:spPr/>
      <dgm:t>
        <a:bodyPr/>
        <a:lstStyle/>
        <a:p>
          <a:endParaRPr lang="en-US"/>
        </a:p>
      </dgm:t>
    </dgm:pt>
    <dgm:pt modelId="{D1759560-A946-416E-A8F3-128EF03DD86D}" type="sibTrans" cxnId="{E362A1E0-7CC9-4C92-932E-A8A53DA31BD1}">
      <dgm:prSet/>
      <dgm:spPr/>
      <dgm:t>
        <a:bodyPr/>
        <a:lstStyle/>
        <a:p>
          <a:endParaRPr lang="en-US"/>
        </a:p>
      </dgm:t>
    </dgm:pt>
    <dgm:pt modelId="{58A81DBA-4A0D-43DC-873E-BD8BA127845C}">
      <dgm:prSet phldrT="[Text]"/>
      <dgm:spPr/>
      <dgm:t>
        <a:bodyPr/>
        <a:lstStyle/>
        <a:p>
          <a:r>
            <a:rPr lang="en-US" dirty="0" smtClean="0"/>
            <a:t>Performance marketing </a:t>
          </a:r>
          <a:endParaRPr lang="en-US" dirty="0"/>
        </a:p>
      </dgm:t>
    </dgm:pt>
    <dgm:pt modelId="{4FAC83C7-67C3-4CCD-9DD8-C628A4BB8063}" type="parTrans" cxnId="{CBA24FE2-33A7-4CBE-A46A-A3712D6FC8AF}">
      <dgm:prSet/>
      <dgm:spPr/>
      <dgm:t>
        <a:bodyPr/>
        <a:lstStyle/>
        <a:p>
          <a:endParaRPr lang="en-US"/>
        </a:p>
      </dgm:t>
    </dgm:pt>
    <dgm:pt modelId="{34E5DFCB-F4CA-49F3-BD8F-AA6D80C03E35}" type="sibTrans" cxnId="{CBA24FE2-33A7-4CBE-A46A-A3712D6FC8AF}">
      <dgm:prSet/>
      <dgm:spPr/>
      <dgm:t>
        <a:bodyPr/>
        <a:lstStyle/>
        <a:p>
          <a:endParaRPr lang="en-US"/>
        </a:p>
      </dgm:t>
    </dgm:pt>
    <dgm:pt modelId="{85A2C580-CDA4-4074-9DEE-C72570F29229}" type="pres">
      <dgm:prSet presAssocID="{2ED3C955-D66D-40D9-B371-B00AD032A4F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1480F3C-2A27-443A-BB0F-6264821EDF23}" type="pres">
      <dgm:prSet presAssocID="{5128FBEB-34E0-4276-8815-746095D1F884}" presName="centerShape" presStyleLbl="node0" presStyleIdx="0" presStyleCnt="1"/>
      <dgm:spPr/>
      <dgm:t>
        <a:bodyPr/>
        <a:lstStyle/>
        <a:p>
          <a:endParaRPr lang="en-US"/>
        </a:p>
      </dgm:t>
    </dgm:pt>
    <dgm:pt modelId="{F31495B7-D17F-4C83-A8DB-423F6539C6A9}" type="pres">
      <dgm:prSet presAssocID="{611456AE-A0E6-419F-8354-0298D2839D01}" presName="Name9" presStyleLbl="parChTrans1D2" presStyleIdx="0" presStyleCnt="4"/>
      <dgm:spPr/>
      <dgm:t>
        <a:bodyPr/>
        <a:lstStyle/>
        <a:p>
          <a:endParaRPr lang="en-US"/>
        </a:p>
      </dgm:t>
    </dgm:pt>
    <dgm:pt modelId="{099BCD35-9951-4ECB-97A4-3B0959F92AAE}" type="pres">
      <dgm:prSet presAssocID="{611456AE-A0E6-419F-8354-0298D2839D01}" presName="connTx" presStyleLbl="parChTrans1D2" presStyleIdx="0" presStyleCnt="4"/>
      <dgm:spPr/>
      <dgm:t>
        <a:bodyPr/>
        <a:lstStyle/>
        <a:p>
          <a:endParaRPr lang="en-US"/>
        </a:p>
      </dgm:t>
    </dgm:pt>
    <dgm:pt modelId="{8C85E24A-AA0D-4305-8E4B-1F24DF32EF41}" type="pres">
      <dgm:prSet presAssocID="{3CC62A01-6A2E-41CC-9287-B797303800A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A3A897-D839-4EAA-A453-2A426FE023C3}" type="pres">
      <dgm:prSet presAssocID="{71707307-7229-4E04-9653-4FA772959A5A}" presName="Name9" presStyleLbl="parChTrans1D2" presStyleIdx="1" presStyleCnt="4"/>
      <dgm:spPr/>
      <dgm:t>
        <a:bodyPr/>
        <a:lstStyle/>
        <a:p>
          <a:endParaRPr lang="en-US"/>
        </a:p>
      </dgm:t>
    </dgm:pt>
    <dgm:pt modelId="{056DB5ED-07D2-4910-8E32-1D26E2FE6667}" type="pres">
      <dgm:prSet presAssocID="{71707307-7229-4E04-9653-4FA772959A5A}" presName="connTx" presStyleLbl="parChTrans1D2" presStyleIdx="1" presStyleCnt="4"/>
      <dgm:spPr/>
      <dgm:t>
        <a:bodyPr/>
        <a:lstStyle/>
        <a:p>
          <a:endParaRPr lang="en-US"/>
        </a:p>
      </dgm:t>
    </dgm:pt>
    <dgm:pt modelId="{2CC3F6E5-FAEF-433D-8999-565665BCE337}" type="pres">
      <dgm:prSet presAssocID="{6721374D-B4F2-4886-A546-CC451DD09BC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ADE373-F499-4DEC-9A4E-5FB6FB8A0D4B}" type="pres">
      <dgm:prSet presAssocID="{52146444-0A28-4AB5-809E-3DDDEC935C17}" presName="Name9" presStyleLbl="parChTrans1D2" presStyleIdx="2" presStyleCnt="4"/>
      <dgm:spPr/>
      <dgm:t>
        <a:bodyPr/>
        <a:lstStyle/>
        <a:p>
          <a:endParaRPr lang="en-US"/>
        </a:p>
      </dgm:t>
    </dgm:pt>
    <dgm:pt modelId="{B261AB43-2241-49DB-9C94-3141B2914B54}" type="pres">
      <dgm:prSet presAssocID="{52146444-0A28-4AB5-809E-3DDDEC935C17}" presName="connTx" presStyleLbl="parChTrans1D2" presStyleIdx="2" presStyleCnt="4"/>
      <dgm:spPr/>
      <dgm:t>
        <a:bodyPr/>
        <a:lstStyle/>
        <a:p>
          <a:endParaRPr lang="en-US"/>
        </a:p>
      </dgm:t>
    </dgm:pt>
    <dgm:pt modelId="{71C8ECDC-B172-4B61-90EC-D102AB3C6B48}" type="pres">
      <dgm:prSet presAssocID="{C37C16AE-127B-4158-B6BD-919B3E71C3E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2A340C-3E8C-42DA-8433-DE45DF75C1F7}" type="pres">
      <dgm:prSet presAssocID="{4FAC83C7-67C3-4CCD-9DD8-C628A4BB8063}" presName="Name9" presStyleLbl="parChTrans1D2" presStyleIdx="3" presStyleCnt="4"/>
      <dgm:spPr/>
      <dgm:t>
        <a:bodyPr/>
        <a:lstStyle/>
        <a:p>
          <a:endParaRPr lang="en-US"/>
        </a:p>
      </dgm:t>
    </dgm:pt>
    <dgm:pt modelId="{96A6BD46-D732-4CF2-B033-0D85482C363D}" type="pres">
      <dgm:prSet presAssocID="{4FAC83C7-67C3-4CCD-9DD8-C628A4BB8063}" presName="connTx" presStyleLbl="parChTrans1D2" presStyleIdx="3" presStyleCnt="4"/>
      <dgm:spPr/>
      <dgm:t>
        <a:bodyPr/>
        <a:lstStyle/>
        <a:p>
          <a:endParaRPr lang="en-US"/>
        </a:p>
      </dgm:t>
    </dgm:pt>
    <dgm:pt modelId="{C4CEA5C6-F549-476B-911A-AB687FD53208}" type="pres">
      <dgm:prSet presAssocID="{58A81DBA-4A0D-43DC-873E-BD8BA127845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50E1F5-DB2D-4F4F-9816-E0076619FE47}" type="presOf" srcId="{52146444-0A28-4AB5-809E-3DDDEC935C17}" destId="{B261AB43-2241-49DB-9C94-3141B2914B54}" srcOrd="1" destOrd="0" presId="urn:microsoft.com/office/officeart/2005/8/layout/radial1"/>
    <dgm:cxn modelId="{1EE23898-4540-4833-8DBB-C4E20F585187}" type="presOf" srcId="{4FAC83C7-67C3-4CCD-9DD8-C628A4BB8063}" destId="{96A6BD46-D732-4CF2-B033-0D85482C363D}" srcOrd="1" destOrd="0" presId="urn:microsoft.com/office/officeart/2005/8/layout/radial1"/>
    <dgm:cxn modelId="{852985EA-BB7A-4DD8-BC4A-4D60BE58A02D}" type="presOf" srcId="{611456AE-A0E6-419F-8354-0298D2839D01}" destId="{099BCD35-9951-4ECB-97A4-3B0959F92AAE}" srcOrd="1" destOrd="0" presId="urn:microsoft.com/office/officeart/2005/8/layout/radial1"/>
    <dgm:cxn modelId="{3E1FD9EC-375F-47AE-9FE4-A38D0D0C4F4C}" type="presOf" srcId="{C37C16AE-127B-4158-B6BD-919B3E71C3EC}" destId="{71C8ECDC-B172-4B61-90EC-D102AB3C6B48}" srcOrd="0" destOrd="0" presId="urn:microsoft.com/office/officeart/2005/8/layout/radial1"/>
    <dgm:cxn modelId="{1B01D4D7-A82E-47B1-AD77-8E871865FE13}" type="presOf" srcId="{2ED3C955-D66D-40D9-B371-B00AD032A4F2}" destId="{85A2C580-CDA4-4074-9DEE-C72570F29229}" srcOrd="0" destOrd="0" presId="urn:microsoft.com/office/officeart/2005/8/layout/radial1"/>
    <dgm:cxn modelId="{CBA24FE2-33A7-4CBE-A46A-A3712D6FC8AF}" srcId="{5128FBEB-34E0-4276-8815-746095D1F884}" destId="{58A81DBA-4A0D-43DC-873E-BD8BA127845C}" srcOrd="3" destOrd="0" parTransId="{4FAC83C7-67C3-4CCD-9DD8-C628A4BB8063}" sibTransId="{34E5DFCB-F4CA-49F3-BD8F-AA6D80C03E35}"/>
    <dgm:cxn modelId="{079C6A06-8D99-4D38-B5A8-B0800D8A85CC}" srcId="{2ED3C955-D66D-40D9-B371-B00AD032A4F2}" destId="{5128FBEB-34E0-4276-8815-746095D1F884}" srcOrd="0" destOrd="0" parTransId="{2B6EBA4E-93D5-4DE0-A94A-61AEDDD1AC86}" sibTransId="{000A6EDB-11B8-4878-A7BF-F37A8FDEC075}"/>
    <dgm:cxn modelId="{EEEEB24B-BAEB-4678-A5A7-233E7DADD7E5}" type="presOf" srcId="{611456AE-A0E6-419F-8354-0298D2839D01}" destId="{F31495B7-D17F-4C83-A8DB-423F6539C6A9}" srcOrd="0" destOrd="0" presId="urn:microsoft.com/office/officeart/2005/8/layout/radial1"/>
    <dgm:cxn modelId="{93EB3570-EEE4-4739-BB8D-28B6CE2A3042}" srcId="{5128FBEB-34E0-4276-8815-746095D1F884}" destId="{3CC62A01-6A2E-41CC-9287-B797303800A6}" srcOrd="0" destOrd="0" parTransId="{611456AE-A0E6-419F-8354-0298D2839D01}" sibTransId="{62183093-FFC4-45BF-9187-0A28390FC70F}"/>
    <dgm:cxn modelId="{E362A1E0-7CC9-4C92-932E-A8A53DA31BD1}" srcId="{5128FBEB-34E0-4276-8815-746095D1F884}" destId="{C37C16AE-127B-4158-B6BD-919B3E71C3EC}" srcOrd="2" destOrd="0" parTransId="{52146444-0A28-4AB5-809E-3DDDEC935C17}" sibTransId="{D1759560-A946-416E-A8F3-128EF03DD86D}"/>
    <dgm:cxn modelId="{671CD129-0B5E-4977-B566-DEC2F0F33B63}" type="presOf" srcId="{58A81DBA-4A0D-43DC-873E-BD8BA127845C}" destId="{C4CEA5C6-F549-476B-911A-AB687FD53208}" srcOrd="0" destOrd="0" presId="urn:microsoft.com/office/officeart/2005/8/layout/radial1"/>
    <dgm:cxn modelId="{C802456A-8203-4983-8B23-81A6A7171D33}" type="presOf" srcId="{5128FBEB-34E0-4276-8815-746095D1F884}" destId="{61480F3C-2A27-443A-BB0F-6264821EDF23}" srcOrd="0" destOrd="0" presId="urn:microsoft.com/office/officeart/2005/8/layout/radial1"/>
    <dgm:cxn modelId="{4473CD5E-6767-4DB7-8637-35B5FB48F7C8}" type="presOf" srcId="{3CC62A01-6A2E-41CC-9287-B797303800A6}" destId="{8C85E24A-AA0D-4305-8E4B-1F24DF32EF41}" srcOrd="0" destOrd="0" presId="urn:microsoft.com/office/officeart/2005/8/layout/radial1"/>
    <dgm:cxn modelId="{17304644-A818-4D38-B5B3-AD2815C82B97}" type="presOf" srcId="{52146444-0A28-4AB5-809E-3DDDEC935C17}" destId="{0AADE373-F499-4DEC-9A4E-5FB6FB8A0D4B}" srcOrd="0" destOrd="0" presId="urn:microsoft.com/office/officeart/2005/8/layout/radial1"/>
    <dgm:cxn modelId="{BC2FCAFF-CEEA-47DC-85F4-0ECCFDC74903}" type="presOf" srcId="{71707307-7229-4E04-9653-4FA772959A5A}" destId="{BAA3A897-D839-4EAA-A453-2A426FE023C3}" srcOrd="0" destOrd="0" presId="urn:microsoft.com/office/officeart/2005/8/layout/radial1"/>
    <dgm:cxn modelId="{0695D2D3-BFA5-40DB-8CFE-8D45DCD46DF9}" type="presOf" srcId="{71707307-7229-4E04-9653-4FA772959A5A}" destId="{056DB5ED-07D2-4910-8E32-1D26E2FE6667}" srcOrd="1" destOrd="0" presId="urn:microsoft.com/office/officeart/2005/8/layout/radial1"/>
    <dgm:cxn modelId="{12307310-E201-404F-8CDE-AD84AB68EBF8}" type="presOf" srcId="{4FAC83C7-67C3-4CCD-9DD8-C628A4BB8063}" destId="{502A340C-3E8C-42DA-8433-DE45DF75C1F7}" srcOrd="0" destOrd="0" presId="urn:microsoft.com/office/officeart/2005/8/layout/radial1"/>
    <dgm:cxn modelId="{6D24D11A-572D-4CE1-9B7A-8C99EA8C8213}" srcId="{5128FBEB-34E0-4276-8815-746095D1F884}" destId="{6721374D-B4F2-4886-A546-CC451DD09BC7}" srcOrd="1" destOrd="0" parTransId="{71707307-7229-4E04-9653-4FA772959A5A}" sibTransId="{859ED7B1-94CB-4312-B529-4FB2A01A6C42}"/>
    <dgm:cxn modelId="{8E0CD038-007C-46E8-86DE-E37CC8807274}" type="presOf" srcId="{6721374D-B4F2-4886-A546-CC451DD09BC7}" destId="{2CC3F6E5-FAEF-433D-8999-565665BCE337}" srcOrd="0" destOrd="0" presId="urn:microsoft.com/office/officeart/2005/8/layout/radial1"/>
    <dgm:cxn modelId="{84868595-9CD9-44A1-9F7B-E6C6F9B791A1}" type="presParOf" srcId="{85A2C580-CDA4-4074-9DEE-C72570F29229}" destId="{61480F3C-2A27-443A-BB0F-6264821EDF23}" srcOrd="0" destOrd="0" presId="urn:microsoft.com/office/officeart/2005/8/layout/radial1"/>
    <dgm:cxn modelId="{D80A10B4-18BA-47EC-A353-AC08730E5812}" type="presParOf" srcId="{85A2C580-CDA4-4074-9DEE-C72570F29229}" destId="{F31495B7-D17F-4C83-A8DB-423F6539C6A9}" srcOrd="1" destOrd="0" presId="urn:microsoft.com/office/officeart/2005/8/layout/radial1"/>
    <dgm:cxn modelId="{50C4875A-C131-4CB8-8B6E-9A4DF46FA2CF}" type="presParOf" srcId="{F31495B7-D17F-4C83-A8DB-423F6539C6A9}" destId="{099BCD35-9951-4ECB-97A4-3B0959F92AAE}" srcOrd="0" destOrd="0" presId="urn:microsoft.com/office/officeart/2005/8/layout/radial1"/>
    <dgm:cxn modelId="{7D4DE096-EF37-4E95-BF30-36AC098C2E62}" type="presParOf" srcId="{85A2C580-CDA4-4074-9DEE-C72570F29229}" destId="{8C85E24A-AA0D-4305-8E4B-1F24DF32EF41}" srcOrd="2" destOrd="0" presId="urn:microsoft.com/office/officeart/2005/8/layout/radial1"/>
    <dgm:cxn modelId="{22E4C6D9-15EF-44AB-A1BE-830C1C5F0D84}" type="presParOf" srcId="{85A2C580-CDA4-4074-9DEE-C72570F29229}" destId="{BAA3A897-D839-4EAA-A453-2A426FE023C3}" srcOrd="3" destOrd="0" presId="urn:microsoft.com/office/officeart/2005/8/layout/radial1"/>
    <dgm:cxn modelId="{A621CB9D-E1B5-4DDF-B368-1B294A0655A1}" type="presParOf" srcId="{BAA3A897-D839-4EAA-A453-2A426FE023C3}" destId="{056DB5ED-07D2-4910-8E32-1D26E2FE6667}" srcOrd="0" destOrd="0" presId="urn:microsoft.com/office/officeart/2005/8/layout/radial1"/>
    <dgm:cxn modelId="{00CF0E32-02F4-4131-A9A4-2DFAE23C27E7}" type="presParOf" srcId="{85A2C580-CDA4-4074-9DEE-C72570F29229}" destId="{2CC3F6E5-FAEF-433D-8999-565665BCE337}" srcOrd="4" destOrd="0" presId="urn:microsoft.com/office/officeart/2005/8/layout/radial1"/>
    <dgm:cxn modelId="{E6424264-C890-4346-AF3E-AB553A639970}" type="presParOf" srcId="{85A2C580-CDA4-4074-9DEE-C72570F29229}" destId="{0AADE373-F499-4DEC-9A4E-5FB6FB8A0D4B}" srcOrd="5" destOrd="0" presId="urn:microsoft.com/office/officeart/2005/8/layout/radial1"/>
    <dgm:cxn modelId="{0CDBE77F-1DCC-4193-AF77-E85620E9B74E}" type="presParOf" srcId="{0AADE373-F499-4DEC-9A4E-5FB6FB8A0D4B}" destId="{B261AB43-2241-49DB-9C94-3141B2914B54}" srcOrd="0" destOrd="0" presId="urn:microsoft.com/office/officeart/2005/8/layout/radial1"/>
    <dgm:cxn modelId="{4BA68A38-ED8B-4E90-B5D7-DDB61EE4D6FB}" type="presParOf" srcId="{85A2C580-CDA4-4074-9DEE-C72570F29229}" destId="{71C8ECDC-B172-4B61-90EC-D102AB3C6B48}" srcOrd="6" destOrd="0" presId="urn:microsoft.com/office/officeart/2005/8/layout/radial1"/>
    <dgm:cxn modelId="{3FBBD1FB-65FD-4DBC-8343-BA9971239134}" type="presParOf" srcId="{85A2C580-CDA4-4074-9DEE-C72570F29229}" destId="{502A340C-3E8C-42DA-8433-DE45DF75C1F7}" srcOrd="7" destOrd="0" presId="urn:microsoft.com/office/officeart/2005/8/layout/radial1"/>
    <dgm:cxn modelId="{7C803974-E56A-4408-8A36-19D1DDE12984}" type="presParOf" srcId="{502A340C-3E8C-42DA-8433-DE45DF75C1F7}" destId="{96A6BD46-D732-4CF2-B033-0D85482C363D}" srcOrd="0" destOrd="0" presId="urn:microsoft.com/office/officeart/2005/8/layout/radial1"/>
    <dgm:cxn modelId="{35323560-648A-4382-AA43-52A459BF5600}" type="presParOf" srcId="{85A2C580-CDA4-4074-9DEE-C72570F29229}" destId="{C4CEA5C6-F549-476B-911A-AB687FD53208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F0617B-2C9A-49C7-93C6-D70D1B486BEF}" type="doc">
      <dgm:prSet loTypeId="urn:microsoft.com/office/officeart/2005/8/layout/radial6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BEE133F-B4FD-408C-A12F-F8BBF5EC0D82}">
      <dgm:prSet phldrT="[Text]"/>
      <dgm:spPr/>
      <dgm:t>
        <a:bodyPr/>
        <a:lstStyle/>
        <a:p>
          <a:r>
            <a:rPr lang="en-US" dirty="0" smtClean="0"/>
            <a:t>4Ps</a:t>
          </a:r>
          <a:endParaRPr lang="en-US" dirty="0"/>
        </a:p>
      </dgm:t>
    </dgm:pt>
    <dgm:pt modelId="{5B5C1FE4-6AE5-44CC-B06E-A1FE0D395735}" type="parTrans" cxnId="{8C2A074D-5B84-4D49-9FDD-C646AAA001A2}">
      <dgm:prSet/>
      <dgm:spPr/>
      <dgm:t>
        <a:bodyPr/>
        <a:lstStyle/>
        <a:p>
          <a:endParaRPr lang="en-US"/>
        </a:p>
      </dgm:t>
    </dgm:pt>
    <dgm:pt modelId="{0E4A50C5-666F-488B-9BA1-CDA88EFB5813}" type="sibTrans" cxnId="{8C2A074D-5B84-4D49-9FDD-C646AAA001A2}">
      <dgm:prSet/>
      <dgm:spPr/>
      <dgm:t>
        <a:bodyPr/>
        <a:lstStyle/>
        <a:p>
          <a:endParaRPr lang="en-US"/>
        </a:p>
      </dgm:t>
    </dgm:pt>
    <dgm:pt modelId="{AA355E07-779B-4E82-9C5E-09F8499B6F88}">
      <dgm:prSet phldrT="[Text]" custT="1"/>
      <dgm:spPr/>
      <dgm:t>
        <a:bodyPr/>
        <a:lstStyle/>
        <a:p>
          <a:r>
            <a:rPr lang="en-US" sz="1800" dirty="0" smtClean="0"/>
            <a:t>Power of data</a:t>
          </a:r>
          <a:endParaRPr lang="en-US" sz="1800" dirty="0"/>
        </a:p>
      </dgm:t>
    </dgm:pt>
    <dgm:pt modelId="{432CE54F-90F7-473D-8B2D-6BFE27E252CD}" type="parTrans" cxnId="{C1BBD9D4-7811-498A-AE4C-598BA012F81C}">
      <dgm:prSet/>
      <dgm:spPr/>
      <dgm:t>
        <a:bodyPr/>
        <a:lstStyle/>
        <a:p>
          <a:endParaRPr lang="en-US"/>
        </a:p>
      </dgm:t>
    </dgm:pt>
    <dgm:pt modelId="{B8D22309-045F-4514-9567-985D66788752}" type="sibTrans" cxnId="{C1BBD9D4-7811-498A-AE4C-598BA012F81C}">
      <dgm:prSet/>
      <dgm:spPr/>
      <dgm:t>
        <a:bodyPr/>
        <a:lstStyle/>
        <a:p>
          <a:endParaRPr lang="en-US"/>
        </a:p>
      </dgm:t>
    </dgm:pt>
    <dgm:pt modelId="{C952FDDB-1F26-4238-A618-E5F0F180E19F}">
      <dgm:prSet phldrT="[Text]"/>
      <dgm:spPr/>
      <dgm:t>
        <a:bodyPr/>
        <a:lstStyle/>
        <a:p>
          <a:r>
            <a:rPr lang="en-US" dirty="0" err="1" smtClean="0"/>
            <a:t>Phygital</a:t>
          </a:r>
          <a:endParaRPr lang="en-US" dirty="0"/>
        </a:p>
      </dgm:t>
    </dgm:pt>
    <dgm:pt modelId="{4546E0E0-BDC0-436C-9857-67A19A80BAD4}" type="parTrans" cxnId="{E2330893-8D81-4381-BDB5-B79F80F60E1D}">
      <dgm:prSet/>
      <dgm:spPr/>
      <dgm:t>
        <a:bodyPr/>
        <a:lstStyle/>
        <a:p>
          <a:endParaRPr lang="en-US"/>
        </a:p>
      </dgm:t>
    </dgm:pt>
    <dgm:pt modelId="{2E2BE0C3-A7D0-4DAF-9073-028B04FA7D67}" type="sibTrans" cxnId="{E2330893-8D81-4381-BDB5-B79F80F60E1D}">
      <dgm:prSet/>
      <dgm:spPr/>
      <dgm:t>
        <a:bodyPr/>
        <a:lstStyle/>
        <a:p>
          <a:endParaRPr lang="en-US"/>
        </a:p>
      </dgm:t>
    </dgm:pt>
    <dgm:pt modelId="{CA448704-C67A-4A6B-8F62-697237845BD6}">
      <dgm:prSet phldrT="[Text]"/>
      <dgm:spPr/>
      <dgm:t>
        <a:bodyPr/>
        <a:lstStyle/>
        <a:p>
          <a:r>
            <a:rPr lang="en-US" dirty="0" smtClean="0"/>
            <a:t>Platform</a:t>
          </a:r>
          <a:endParaRPr lang="en-US" dirty="0"/>
        </a:p>
      </dgm:t>
    </dgm:pt>
    <dgm:pt modelId="{5C974C64-975F-47FB-981B-5065988F443E}" type="parTrans" cxnId="{16BC8127-F09D-49AB-9C6C-65B81E539310}">
      <dgm:prSet/>
      <dgm:spPr/>
      <dgm:t>
        <a:bodyPr/>
        <a:lstStyle/>
        <a:p>
          <a:endParaRPr lang="en-US"/>
        </a:p>
      </dgm:t>
    </dgm:pt>
    <dgm:pt modelId="{8D69D8EC-F202-44C1-ADA5-D9B1E70771C8}" type="sibTrans" cxnId="{16BC8127-F09D-49AB-9C6C-65B81E539310}">
      <dgm:prSet/>
      <dgm:spPr/>
      <dgm:t>
        <a:bodyPr/>
        <a:lstStyle/>
        <a:p>
          <a:endParaRPr lang="en-US"/>
        </a:p>
      </dgm:t>
    </dgm:pt>
    <dgm:pt modelId="{B1B39425-8696-49D2-BEDA-53D2192FE106}">
      <dgm:prSet phldrT="[Text]" custT="1"/>
      <dgm:spPr/>
      <dgm:t>
        <a:bodyPr/>
        <a:lstStyle/>
        <a:p>
          <a:r>
            <a:rPr lang="en-US" sz="1200" dirty="0" smtClean="0"/>
            <a:t>Personalization</a:t>
          </a:r>
          <a:endParaRPr lang="en-US" sz="600" dirty="0"/>
        </a:p>
      </dgm:t>
    </dgm:pt>
    <dgm:pt modelId="{16C17C99-8795-43A5-90C4-4C25D375620D}" type="parTrans" cxnId="{47C0DE58-3818-4640-96FD-FACB319F7C24}">
      <dgm:prSet/>
      <dgm:spPr/>
      <dgm:t>
        <a:bodyPr/>
        <a:lstStyle/>
        <a:p>
          <a:endParaRPr lang="en-US"/>
        </a:p>
      </dgm:t>
    </dgm:pt>
    <dgm:pt modelId="{B353BA5F-649B-4904-B59C-7D44619DA661}" type="sibTrans" cxnId="{47C0DE58-3818-4640-96FD-FACB319F7C24}">
      <dgm:prSet/>
      <dgm:spPr/>
      <dgm:t>
        <a:bodyPr/>
        <a:lstStyle/>
        <a:p>
          <a:endParaRPr lang="en-US"/>
        </a:p>
      </dgm:t>
    </dgm:pt>
    <dgm:pt modelId="{6AEB5548-06FC-45B9-88A5-21A173E817B6}" type="pres">
      <dgm:prSet presAssocID="{48F0617B-2C9A-49C7-93C6-D70D1B486BE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7977DE-8EE3-498B-A23E-46BBF61BB629}" type="pres">
      <dgm:prSet presAssocID="{FBEE133F-B4FD-408C-A12F-F8BBF5EC0D82}" presName="centerShape" presStyleLbl="node0" presStyleIdx="0" presStyleCnt="1"/>
      <dgm:spPr/>
      <dgm:t>
        <a:bodyPr/>
        <a:lstStyle/>
        <a:p>
          <a:endParaRPr lang="en-US"/>
        </a:p>
      </dgm:t>
    </dgm:pt>
    <dgm:pt modelId="{B3242928-366A-4106-99AF-A6DCFF9A65E7}" type="pres">
      <dgm:prSet presAssocID="{AA355E07-779B-4E82-9C5E-09F8499B6F88}" presName="node" presStyleLbl="node1" presStyleIdx="0" presStyleCnt="4" custScaleX="1564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61730F-C6BE-4350-AC93-A37DBB22D43C}" type="pres">
      <dgm:prSet presAssocID="{AA355E07-779B-4E82-9C5E-09F8499B6F88}" presName="dummy" presStyleCnt="0"/>
      <dgm:spPr/>
    </dgm:pt>
    <dgm:pt modelId="{9D5A8D5F-E0AF-4C42-96B5-D9107ED22666}" type="pres">
      <dgm:prSet presAssocID="{B8D22309-045F-4514-9567-985D6678875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FFAF24DC-8297-4A5B-B0F0-FCB42ADF8362}" type="pres">
      <dgm:prSet presAssocID="{C952FDDB-1F26-4238-A618-E5F0F180E19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B6FABB-A81E-4472-BF84-40E43CEDE52E}" type="pres">
      <dgm:prSet presAssocID="{C952FDDB-1F26-4238-A618-E5F0F180E19F}" presName="dummy" presStyleCnt="0"/>
      <dgm:spPr/>
    </dgm:pt>
    <dgm:pt modelId="{43C6F25A-A385-4821-9758-A0DE17ABCF92}" type="pres">
      <dgm:prSet presAssocID="{2E2BE0C3-A7D0-4DAF-9073-028B04FA7D67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BEB80FF-1A68-4FB7-BCA4-02CA76113342}" type="pres">
      <dgm:prSet presAssocID="{CA448704-C67A-4A6B-8F62-697237845BD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91FE95-65E1-4E43-94E8-7902704702DC}" type="pres">
      <dgm:prSet presAssocID="{CA448704-C67A-4A6B-8F62-697237845BD6}" presName="dummy" presStyleCnt="0"/>
      <dgm:spPr/>
    </dgm:pt>
    <dgm:pt modelId="{1408023E-C498-4F39-8813-53D51C982DFF}" type="pres">
      <dgm:prSet presAssocID="{8D69D8EC-F202-44C1-ADA5-D9B1E70771C8}" presName="sibTrans" presStyleLbl="sibTrans2D1" presStyleIdx="2" presStyleCnt="4"/>
      <dgm:spPr/>
      <dgm:t>
        <a:bodyPr/>
        <a:lstStyle/>
        <a:p>
          <a:endParaRPr lang="en-US"/>
        </a:p>
      </dgm:t>
    </dgm:pt>
    <dgm:pt modelId="{299462E1-78F7-4A36-B0C3-D13674559BD0}" type="pres">
      <dgm:prSet presAssocID="{B1B39425-8696-49D2-BEDA-53D2192FE106}" presName="node" presStyleLbl="node1" presStyleIdx="3" presStyleCnt="4" custScaleX="1493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CC34DA-CA2E-4CDD-80DC-9756B01A8468}" type="pres">
      <dgm:prSet presAssocID="{B1B39425-8696-49D2-BEDA-53D2192FE106}" presName="dummy" presStyleCnt="0"/>
      <dgm:spPr/>
    </dgm:pt>
    <dgm:pt modelId="{F6BB7875-601E-4ACE-B351-84FAE2CE869C}" type="pres">
      <dgm:prSet presAssocID="{B353BA5F-649B-4904-B59C-7D44619DA661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99E2A5B6-CD75-4552-9789-595E721B2B0D}" type="presOf" srcId="{CA448704-C67A-4A6B-8F62-697237845BD6}" destId="{7BEB80FF-1A68-4FB7-BCA4-02CA76113342}" srcOrd="0" destOrd="0" presId="urn:microsoft.com/office/officeart/2005/8/layout/radial6"/>
    <dgm:cxn modelId="{E8BEF1FA-0846-4EC4-9F86-F0CE37BBF20D}" type="presOf" srcId="{8D69D8EC-F202-44C1-ADA5-D9B1E70771C8}" destId="{1408023E-C498-4F39-8813-53D51C982DFF}" srcOrd="0" destOrd="0" presId="urn:microsoft.com/office/officeart/2005/8/layout/radial6"/>
    <dgm:cxn modelId="{16BC8127-F09D-49AB-9C6C-65B81E539310}" srcId="{FBEE133F-B4FD-408C-A12F-F8BBF5EC0D82}" destId="{CA448704-C67A-4A6B-8F62-697237845BD6}" srcOrd="2" destOrd="0" parTransId="{5C974C64-975F-47FB-981B-5065988F443E}" sibTransId="{8D69D8EC-F202-44C1-ADA5-D9B1E70771C8}"/>
    <dgm:cxn modelId="{7F7087CE-62B4-4828-93C8-B587C6A0613D}" type="presOf" srcId="{B8D22309-045F-4514-9567-985D66788752}" destId="{9D5A8D5F-E0AF-4C42-96B5-D9107ED22666}" srcOrd="0" destOrd="0" presId="urn:microsoft.com/office/officeart/2005/8/layout/radial6"/>
    <dgm:cxn modelId="{8C2A074D-5B84-4D49-9FDD-C646AAA001A2}" srcId="{48F0617B-2C9A-49C7-93C6-D70D1B486BEF}" destId="{FBEE133F-B4FD-408C-A12F-F8BBF5EC0D82}" srcOrd="0" destOrd="0" parTransId="{5B5C1FE4-6AE5-44CC-B06E-A1FE0D395735}" sibTransId="{0E4A50C5-666F-488B-9BA1-CDA88EFB5813}"/>
    <dgm:cxn modelId="{C1BBD9D4-7811-498A-AE4C-598BA012F81C}" srcId="{FBEE133F-B4FD-408C-A12F-F8BBF5EC0D82}" destId="{AA355E07-779B-4E82-9C5E-09F8499B6F88}" srcOrd="0" destOrd="0" parTransId="{432CE54F-90F7-473D-8B2D-6BFE27E252CD}" sibTransId="{B8D22309-045F-4514-9567-985D66788752}"/>
    <dgm:cxn modelId="{47C0DE58-3818-4640-96FD-FACB319F7C24}" srcId="{FBEE133F-B4FD-408C-A12F-F8BBF5EC0D82}" destId="{B1B39425-8696-49D2-BEDA-53D2192FE106}" srcOrd="3" destOrd="0" parTransId="{16C17C99-8795-43A5-90C4-4C25D375620D}" sibTransId="{B353BA5F-649B-4904-B59C-7D44619DA661}"/>
    <dgm:cxn modelId="{E9584A5F-F6BB-46DA-8C62-60894E9A1FB5}" type="presOf" srcId="{48F0617B-2C9A-49C7-93C6-D70D1B486BEF}" destId="{6AEB5548-06FC-45B9-88A5-21A173E817B6}" srcOrd="0" destOrd="0" presId="urn:microsoft.com/office/officeart/2005/8/layout/radial6"/>
    <dgm:cxn modelId="{ECA5428C-A31E-4BA0-B25D-0B4CC6093A39}" type="presOf" srcId="{2E2BE0C3-A7D0-4DAF-9073-028B04FA7D67}" destId="{43C6F25A-A385-4821-9758-A0DE17ABCF92}" srcOrd="0" destOrd="0" presId="urn:microsoft.com/office/officeart/2005/8/layout/radial6"/>
    <dgm:cxn modelId="{ED816466-3E1A-4970-AF58-5D442DBE378E}" type="presOf" srcId="{B353BA5F-649B-4904-B59C-7D44619DA661}" destId="{F6BB7875-601E-4ACE-B351-84FAE2CE869C}" srcOrd="0" destOrd="0" presId="urn:microsoft.com/office/officeart/2005/8/layout/radial6"/>
    <dgm:cxn modelId="{FBF69034-A48B-4605-A98C-75F5ABD86048}" type="presOf" srcId="{AA355E07-779B-4E82-9C5E-09F8499B6F88}" destId="{B3242928-366A-4106-99AF-A6DCFF9A65E7}" srcOrd="0" destOrd="0" presId="urn:microsoft.com/office/officeart/2005/8/layout/radial6"/>
    <dgm:cxn modelId="{E2330893-8D81-4381-BDB5-B79F80F60E1D}" srcId="{FBEE133F-B4FD-408C-A12F-F8BBF5EC0D82}" destId="{C952FDDB-1F26-4238-A618-E5F0F180E19F}" srcOrd="1" destOrd="0" parTransId="{4546E0E0-BDC0-436C-9857-67A19A80BAD4}" sibTransId="{2E2BE0C3-A7D0-4DAF-9073-028B04FA7D67}"/>
    <dgm:cxn modelId="{1F5E0832-3B11-42E8-8014-A85C9B5FDA1B}" type="presOf" srcId="{B1B39425-8696-49D2-BEDA-53D2192FE106}" destId="{299462E1-78F7-4A36-B0C3-D13674559BD0}" srcOrd="0" destOrd="0" presId="urn:microsoft.com/office/officeart/2005/8/layout/radial6"/>
    <dgm:cxn modelId="{649E3333-863A-4AC2-BF0F-2CD69099F55D}" type="presOf" srcId="{FBEE133F-B4FD-408C-A12F-F8BBF5EC0D82}" destId="{CC7977DE-8EE3-498B-A23E-46BBF61BB629}" srcOrd="0" destOrd="0" presId="urn:microsoft.com/office/officeart/2005/8/layout/radial6"/>
    <dgm:cxn modelId="{D511BFA7-4C70-497B-92AB-10807062C2D4}" type="presOf" srcId="{C952FDDB-1F26-4238-A618-E5F0F180E19F}" destId="{FFAF24DC-8297-4A5B-B0F0-FCB42ADF8362}" srcOrd="0" destOrd="0" presId="urn:microsoft.com/office/officeart/2005/8/layout/radial6"/>
    <dgm:cxn modelId="{D0EDB7F1-AEA1-41EB-9D80-07F1452A2533}" type="presParOf" srcId="{6AEB5548-06FC-45B9-88A5-21A173E817B6}" destId="{CC7977DE-8EE3-498B-A23E-46BBF61BB629}" srcOrd="0" destOrd="0" presId="urn:microsoft.com/office/officeart/2005/8/layout/radial6"/>
    <dgm:cxn modelId="{9DFED7F9-41CF-45DA-842C-7142737C45FB}" type="presParOf" srcId="{6AEB5548-06FC-45B9-88A5-21A173E817B6}" destId="{B3242928-366A-4106-99AF-A6DCFF9A65E7}" srcOrd="1" destOrd="0" presId="urn:microsoft.com/office/officeart/2005/8/layout/radial6"/>
    <dgm:cxn modelId="{E09DBEFF-40FC-477A-96EA-37C2F3F1ABAC}" type="presParOf" srcId="{6AEB5548-06FC-45B9-88A5-21A173E817B6}" destId="{0D61730F-C6BE-4350-AC93-A37DBB22D43C}" srcOrd="2" destOrd="0" presId="urn:microsoft.com/office/officeart/2005/8/layout/radial6"/>
    <dgm:cxn modelId="{1E18D15B-15B5-4E85-AA22-98BE7FA69D2A}" type="presParOf" srcId="{6AEB5548-06FC-45B9-88A5-21A173E817B6}" destId="{9D5A8D5F-E0AF-4C42-96B5-D9107ED22666}" srcOrd="3" destOrd="0" presId="urn:microsoft.com/office/officeart/2005/8/layout/radial6"/>
    <dgm:cxn modelId="{E92D5BC7-1C0E-4B9F-A3B6-F0C91E9A1AB5}" type="presParOf" srcId="{6AEB5548-06FC-45B9-88A5-21A173E817B6}" destId="{FFAF24DC-8297-4A5B-B0F0-FCB42ADF8362}" srcOrd="4" destOrd="0" presId="urn:microsoft.com/office/officeart/2005/8/layout/radial6"/>
    <dgm:cxn modelId="{BD5CF5F4-F05B-41CE-AC9C-CE9B9956F450}" type="presParOf" srcId="{6AEB5548-06FC-45B9-88A5-21A173E817B6}" destId="{C3B6FABB-A81E-4472-BF84-40E43CEDE52E}" srcOrd="5" destOrd="0" presId="urn:microsoft.com/office/officeart/2005/8/layout/radial6"/>
    <dgm:cxn modelId="{6E105434-978E-40EA-A8CC-3B7FD04A0C71}" type="presParOf" srcId="{6AEB5548-06FC-45B9-88A5-21A173E817B6}" destId="{43C6F25A-A385-4821-9758-A0DE17ABCF92}" srcOrd="6" destOrd="0" presId="urn:microsoft.com/office/officeart/2005/8/layout/radial6"/>
    <dgm:cxn modelId="{93D57A20-CBAC-4267-BD3A-130EE0C1494F}" type="presParOf" srcId="{6AEB5548-06FC-45B9-88A5-21A173E817B6}" destId="{7BEB80FF-1A68-4FB7-BCA4-02CA76113342}" srcOrd="7" destOrd="0" presId="urn:microsoft.com/office/officeart/2005/8/layout/radial6"/>
    <dgm:cxn modelId="{6F09F27C-7FC3-4658-8127-8E10216C31BA}" type="presParOf" srcId="{6AEB5548-06FC-45B9-88A5-21A173E817B6}" destId="{4B91FE95-65E1-4E43-94E8-7902704702DC}" srcOrd="8" destOrd="0" presId="urn:microsoft.com/office/officeart/2005/8/layout/radial6"/>
    <dgm:cxn modelId="{5D0C2CE4-E47E-4597-A424-1E27D929333D}" type="presParOf" srcId="{6AEB5548-06FC-45B9-88A5-21A173E817B6}" destId="{1408023E-C498-4F39-8813-53D51C982DFF}" srcOrd="9" destOrd="0" presId="urn:microsoft.com/office/officeart/2005/8/layout/radial6"/>
    <dgm:cxn modelId="{D426067C-ECDA-4CFE-A5A4-75239E248087}" type="presParOf" srcId="{6AEB5548-06FC-45B9-88A5-21A173E817B6}" destId="{299462E1-78F7-4A36-B0C3-D13674559BD0}" srcOrd="10" destOrd="0" presId="urn:microsoft.com/office/officeart/2005/8/layout/radial6"/>
    <dgm:cxn modelId="{CE9C82FD-CDC8-4701-8C6E-CF65F8290C0D}" type="presParOf" srcId="{6AEB5548-06FC-45B9-88A5-21A173E817B6}" destId="{E1CC34DA-CA2E-4CDD-80DC-9756B01A8468}" srcOrd="11" destOrd="0" presId="urn:microsoft.com/office/officeart/2005/8/layout/radial6"/>
    <dgm:cxn modelId="{F7A6F14F-CA39-41B8-80E4-6CDE09A9E7E8}" type="presParOf" srcId="{6AEB5548-06FC-45B9-88A5-21A173E817B6}" destId="{F6BB7875-601E-4ACE-B351-84FAE2CE869C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1EB3C01-CAC7-4BA8-A4F4-A73B2EE9C3CE}" type="doc">
      <dgm:prSet loTypeId="urn:microsoft.com/office/officeart/2005/8/layout/hProcess3" loCatId="process" qsTypeId="urn:microsoft.com/office/officeart/2005/8/quickstyle/simple4" qsCatId="simple" csTypeId="urn:microsoft.com/office/officeart/2005/8/colors/accent3_1" csCatId="accent3" phldr="1"/>
      <dgm:spPr/>
    </dgm:pt>
    <dgm:pt modelId="{C657B7E5-4364-4FFF-8A23-CBD6B7661A19}">
      <dgm:prSet phldrT="[Text]" custT="1"/>
      <dgm:spPr/>
      <dgm:t>
        <a:bodyPr/>
        <a:lstStyle/>
        <a:p>
          <a:r>
            <a:rPr lang="en-US" sz="2000" b="1" dirty="0" smtClean="0"/>
            <a:t>MODULE</a:t>
          </a:r>
          <a:r>
            <a:rPr lang="en-US" sz="2000" dirty="0" smtClean="0"/>
            <a:t> – I </a:t>
          </a:r>
          <a:r>
            <a:rPr lang="en-US" sz="2000" dirty="0" err="1" smtClean="0"/>
            <a:t>I</a:t>
          </a:r>
          <a:endParaRPr lang="en-US" sz="2000" dirty="0"/>
        </a:p>
      </dgm:t>
    </dgm:pt>
    <dgm:pt modelId="{84235BD3-0F83-40B7-8D00-3F9F2512A96E}" type="parTrans" cxnId="{B8CB7CDB-B533-42C2-A01A-1A21C47EE244}">
      <dgm:prSet/>
      <dgm:spPr/>
      <dgm:t>
        <a:bodyPr/>
        <a:lstStyle/>
        <a:p>
          <a:endParaRPr lang="en-US"/>
        </a:p>
      </dgm:t>
    </dgm:pt>
    <dgm:pt modelId="{93AE709E-DD5C-45DB-8F67-6B1ACF1EE077}" type="sibTrans" cxnId="{B8CB7CDB-B533-42C2-A01A-1A21C47EE244}">
      <dgm:prSet/>
      <dgm:spPr/>
      <dgm:t>
        <a:bodyPr/>
        <a:lstStyle/>
        <a:p>
          <a:endParaRPr lang="en-US"/>
        </a:p>
      </dgm:t>
    </dgm:pt>
    <dgm:pt modelId="{5E6C4F7F-7605-4D5F-B693-89C97987DD50}" type="pres">
      <dgm:prSet presAssocID="{41EB3C01-CAC7-4BA8-A4F4-A73B2EE9C3CE}" presName="Name0" presStyleCnt="0">
        <dgm:presLayoutVars>
          <dgm:dir/>
          <dgm:animLvl val="lvl"/>
          <dgm:resizeHandles val="exact"/>
        </dgm:presLayoutVars>
      </dgm:prSet>
      <dgm:spPr/>
    </dgm:pt>
    <dgm:pt modelId="{84BC9C92-95C6-4F40-A530-0CC790DA6B9E}" type="pres">
      <dgm:prSet presAssocID="{41EB3C01-CAC7-4BA8-A4F4-A73B2EE9C3CE}" presName="dummy" presStyleCnt="0"/>
      <dgm:spPr/>
    </dgm:pt>
    <dgm:pt modelId="{CB24D2A9-8F17-4468-BC6B-E045F49F064B}" type="pres">
      <dgm:prSet presAssocID="{41EB3C01-CAC7-4BA8-A4F4-A73B2EE9C3CE}" presName="linH" presStyleCnt="0"/>
      <dgm:spPr/>
    </dgm:pt>
    <dgm:pt modelId="{FA463242-0A3E-4D56-8990-CC066B60B1AB}" type="pres">
      <dgm:prSet presAssocID="{41EB3C01-CAC7-4BA8-A4F4-A73B2EE9C3CE}" presName="padding1" presStyleCnt="0"/>
      <dgm:spPr/>
    </dgm:pt>
    <dgm:pt modelId="{75B93BC3-D348-4879-B77B-ED6CCB28BB11}" type="pres">
      <dgm:prSet presAssocID="{C657B7E5-4364-4FFF-8A23-CBD6B7661A19}" presName="linV" presStyleCnt="0"/>
      <dgm:spPr/>
    </dgm:pt>
    <dgm:pt modelId="{213EE8C5-8B78-489A-A392-24113CCE906B}" type="pres">
      <dgm:prSet presAssocID="{C657B7E5-4364-4FFF-8A23-CBD6B7661A19}" presName="spVertical1" presStyleCnt="0"/>
      <dgm:spPr/>
    </dgm:pt>
    <dgm:pt modelId="{4029891A-CB73-4860-BC7D-6F9FD15A4E97}" type="pres">
      <dgm:prSet presAssocID="{C657B7E5-4364-4FFF-8A23-CBD6B7661A19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FA10B0-FA79-4A9D-8259-F08889C80B1F}" type="pres">
      <dgm:prSet presAssocID="{C657B7E5-4364-4FFF-8A23-CBD6B7661A19}" presName="spVertical2" presStyleCnt="0"/>
      <dgm:spPr/>
    </dgm:pt>
    <dgm:pt modelId="{6A764E26-3D3A-4688-A401-76F41F71B64E}" type="pres">
      <dgm:prSet presAssocID="{C657B7E5-4364-4FFF-8A23-CBD6B7661A19}" presName="spVertical3" presStyleCnt="0"/>
      <dgm:spPr/>
    </dgm:pt>
    <dgm:pt modelId="{B4E638FB-F330-4BD8-9DC2-5FD5B57110ED}" type="pres">
      <dgm:prSet presAssocID="{41EB3C01-CAC7-4BA8-A4F4-A73B2EE9C3CE}" presName="padding2" presStyleCnt="0"/>
      <dgm:spPr/>
    </dgm:pt>
    <dgm:pt modelId="{F948C0A8-9127-42C6-90FA-29B9659D60D6}" type="pres">
      <dgm:prSet presAssocID="{41EB3C01-CAC7-4BA8-A4F4-A73B2EE9C3CE}" presName="negArrow" presStyleCnt="0"/>
      <dgm:spPr/>
    </dgm:pt>
    <dgm:pt modelId="{AB1D68F7-7662-4848-9666-8D64BB6ADA9C}" type="pres">
      <dgm:prSet presAssocID="{41EB3C01-CAC7-4BA8-A4F4-A73B2EE9C3CE}" presName="backgroundArrow" presStyleLbl="node1" presStyleIdx="0" presStyleCnt="1" custLinFactNeighborX="-44186" custLinFactNeighborY="-1741"/>
      <dgm:spPr/>
    </dgm:pt>
  </dgm:ptLst>
  <dgm:cxnLst>
    <dgm:cxn modelId="{B8CB7CDB-B533-42C2-A01A-1A21C47EE244}" srcId="{41EB3C01-CAC7-4BA8-A4F4-A73B2EE9C3CE}" destId="{C657B7E5-4364-4FFF-8A23-CBD6B7661A19}" srcOrd="0" destOrd="0" parTransId="{84235BD3-0F83-40B7-8D00-3F9F2512A96E}" sibTransId="{93AE709E-DD5C-45DB-8F67-6B1ACF1EE077}"/>
    <dgm:cxn modelId="{C10F5DB6-65D1-431F-91F9-6AD8002ACE3A}" type="presOf" srcId="{C657B7E5-4364-4FFF-8A23-CBD6B7661A19}" destId="{4029891A-CB73-4860-BC7D-6F9FD15A4E97}" srcOrd="0" destOrd="0" presId="urn:microsoft.com/office/officeart/2005/8/layout/hProcess3"/>
    <dgm:cxn modelId="{22677BDD-0FD2-4C4D-B088-520995DF60FD}" type="presOf" srcId="{41EB3C01-CAC7-4BA8-A4F4-A73B2EE9C3CE}" destId="{5E6C4F7F-7605-4D5F-B693-89C97987DD50}" srcOrd="0" destOrd="0" presId="urn:microsoft.com/office/officeart/2005/8/layout/hProcess3"/>
    <dgm:cxn modelId="{B515AC54-D205-4C06-AABC-1E012728DBF3}" type="presParOf" srcId="{5E6C4F7F-7605-4D5F-B693-89C97987DD50}" destId="{84BC9C92-95C6-4F40-A530-0CC790DA6B9E}" srcOrd="0" destOrd="0" presId="urn:microsoft.com/office/officeart/2005/8/layout/hProcess3"/>
    <dgm:cxn modelId="{C6E5FED7-E751-4554-89A3-53420DEC697F}" type="presParOf" srcId="{5E6C4F7F-7605-4D5F-B693-89C97987DD50}" destId="{CB24D2A9-8F17-4468-BC6B-E045F49F064B}" srcOrd="1" destOrd="0" presId="urn:microsoft.com/office/officeart/2005/8/layout/hProcess3"/>
    <dgm:cxn modelId="{64822810-65CD-432B-9A16-AAB75F0DC7E8}" type="presParOf" srcId="{CB24D2A9-8F17-4468-BC6B-E045F49F064B}" destId="{FA463242-0A3E-4D56-8990-CC066B60B1AB}" srcOrd="0" destOrd="0" presId="urn:microsoft.com/office/officeart/2005/8/layout/hProcess3"/>
    <dgm:cxn modelId="{6FD71442-12F3-4EAD-8377-A6D0049A6318}" type="presParOf" srcId="{CB24D2A9-8F17-4468-BC6B-E045F49F064B}" destId="{75B93BC3-D348-4879-B77B-ED6CCB28BB11}" srcOrd="1" destOrd="0" presId="urn:microsoft.com/office/officeart/2005/8/layout/hProcess3"/>
    <dgm:cxn modelId="{C3EC8A89-9271-4E98-9F23-998E803F7F4C}" type="presParOf" srcId="{75B93BC3-D348-4879-B77B-ED6CCB28BB11}" destId="{213EE8C5-8B78-489A-A392-24113CCE906B}" srcOrd="0" destOrd="0" presId="urn:microsoft.com/office/officeart/2005/8/layout/hProcess3"/>
    <dgm:cxn modelId="{072339B1-4056-47E0-8FB5-CC59AD69DA19}" type="presParOf" srcId="{75B93BC3-D348-4879-B77B-ED6CCB28BB11}" destId="{4029891A-CB73-4860-BC7D-6F9FD15A4E97}" srcOrd="1" destOrd="0" presId="urn:microsoft.com/office/officeart/2005/8/layout/hProcess3"/>
    <dgm:cxn modelId="{A0E409DF-CA34-41D5-9205-5C1BBB7EF658}" type="presParOf" srcId="{75B93BC3-D348-4879-B77B-ED6CCB28BB11}" destId="{54FA10B0-FA79-4A9D-8259-F08889C80B1F}" srcOrd="2" destOrd="0" presId="urn:microsoft.com/office/officeart/2005/8/layout/hProcess3"/>
    <dgm:cxn modelId="{BF4F20C4-78B4-4E4C-96B9-B0143EDD4F72}" type="presParOf" srcId="{75B93BC3-D348-4879-B77B-ED6CCB28BB11}" destId="{6A764E26-3D3A-4688-A401-76F41F71B64E}" srcOrd="3" destOrd="0" presId="urn:microsoft.com/office/officeart/2005/8/layout/hProcess3"/>
    <dgm:cxn modelId="{B75B6A82-37B2-46CA-BFB7-A88A034E91CE}" type="presParOf" srcId="{CB24D2A9-8F17-4468-BC6B-E045F49F064B}" destId="{B4E638FB-F330-4BD8-9DC2-5FD5B57110ED}" srcOrd="2" destOrd="0" presId="urn:microsoft.com/office/officeart/2005/8/layout/hProcess3"/>
    <dgm:cxn modelId="{AAC85018-AE9A-4CEE-8E82-753B81F623B7}" type="presParOf" srcId="{CB24D2A9-8F17-4468-BC6B-E045F49F064B}" destId="{F948C0A8-9127-42C6-90FA-29B9659D60D6}" srcOrd="3" destOrd="0" presId="urn:microsoft.com/office/officeart/2005/8/layout/hProcess3"/>
    <dgm:cxn modelId="{05E606AD-F270-4093-B8D4-49050EA76767}" type="presParOf" srcId="{CB24D2A9-8F17-4468-BC6B-E045F49F064B}" destId="{AB1D68F7-7662-4848-9666-8D64BB6ADA9C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9230815-6B65-480F-86B2-3EB8516CCA0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BFFD0D-4D96-48EB-8C85-CE162D4E5C8D}">
      <dgm:prSet phldrT="[Text]"/>
      <dgm:spPr/>
      <dgm:t>
        <a:bodyPr/>
        <a:lstStyle/>
        <a:p>
          <a:r>
            <a:rPr lang="en-US" dirty="0" smtClean="0"/>
            <a:t>NEEDS</a:t>
          </a:r>
          <a:endParaRPr lang="en-US" dirty="0"/>
        </a:p>
      </dgm:t>
    </dgm:pt>
    <dgm:pt modelId="{43E99578-6500-46F7-97C2-2259529710D0}" type="parTrans" cxnId="{72DADBA7-73E5-4D17-95B7-378E8BEF707B}">
      <dgm:prSet/>
      <dgm:spPr/>
      <dgm:t>
        <a:bodyPr/>
        <a:lstStyle/>
        <a:p>
          <a:endParaRPr lang="en-US"/>
        </a:p>
      </dgm:t>
    </dgm:pt>
    <dgm:pt modelId="{6E0AF440-0753-4FD3-AD20-108729BFACA0}" type="sibTrans" cxnId="{72DADBA7-73E5-4D17-95B7-378E8BEF707B}">
      <dgm:prSet/>
      <dgm:spPr/>
      <dgm:t>
        <a:bodyPr/>
        <a:lstStyle/>
        <a:p>
          <a:endParaRPr lang="en-US"/>
        </a:p>
      </dgm:t>
    </dgm:pt>
    <dgm:pt modelId="{961A0014-EE05-426D-B5BD-EF84906FBDE0}">
      <dgm:prSet phldrT="[Text]" custT="1"/>
      <dgm:spPr/>
      <dgm:t>
        <a:bodyPr/>
        <a:lstStyle/>
        <a:p>
          <a:r>
            <a:rPr lang="en-US" sz="1800" b="1" dirty="0" smtClean="0"/>
            <a:t>States of deprivation</a:t>
          </a:r>
          <a:endParaRPr lang="en-US" sz="1800" b="1" dirty="0"/>
        </a:p>
      </dgm:t>
    </dgm:pt>
    <dgm:pt modelId="{34164E0E-6135-472B-A0D5-53380E2DD869}" type="parTrans" cxnId="{38D2C057-2874-4D5B-AE8A-A9A38DE185F8}">
      <dgm:prSet/>
      <dgm:spPr/>
      <dgm:t>
        <a:bodyPr/>
        <a:lstStyle/>
        <a:p>
          <a:endParaRPr lang="en-US"/>
        </a:p>
      </dgm:t>
    </dgm:pt>
    <dgm:pt modelId="{BF2A710E-7EBA-4829-B319-F1BF4F6EC20A}" type="sibTrans" cxnId="{38D2C057-2874-4D5B-AE8A-A9A38DE185F8}">
      <dgm:prSet/>
      <dgm:spPr/>
      <dgm:t>
        <a:bodyPr/>
        <a:lstStyle/>
        <a:p>
          <a:endParaRPr lang="en-US"/>
        </a:p>
      </dgm:t>
    </dgm:pt>
    <dgm:pt modelId="{4F509AA4-C209-46FD-8521-AB9290037728}">
      <dgm:prSet phldrT="[Text]"/>
      <dgm:spPr/>
      <dgm:t>
        <a:bodyPr/>
        <a:lstStyle/>
        <a:p>
          <a:endParaRPr lang="en-US" sz="1000" dirty="0"/>
        </a:p>
      </dgm:t>
    </dgm:pt>
    <dgm:pt modelId="{7EDF72A5-7F1E-4CB3-AD2F-6AF48CA6E18F}" type="parTrans" cxnId="{EE8B4B5C-76DC-4979-92C5-9C24819F7BB0}">
      <dgm:prSet/>
      <dgm:spPr/>
      <dgm:t>
        <a:bodyPr/>
        <a:lstStyle/>
        <a:p>
          <a:endParaRPr lang="en-US"/>
        </a:p>
      </dgm:t>
    </dgm:pt>
    <dgm:pt modelId="{A0E617DD-E626-4C7E-987F-5028CE7B5F58}" type="sibTrans" cxnId="{EE8B4B5C-76DC-4979-92C5-9C24819F7BB0}">
      <dgm:prSet/>
      <dgm:spPr/>
      <dgm:t>
        <a:bodyPr/>
        <a:lstStyle/>
        <a:p>
          <a:endParaRPr lang="en-US"/>
        </a:p>
      </dgm:t>
    </dgm:pt>
    <dgm:pt modelId="{B383CEB6-3C2A-4D46-ABBD-8E29297495D3}">
      <dgm:prSet phldrT="[Text]"/>
      <dgm:spPr/>
      <dgm:t>
        <a:bodyPr/>
        <a:lstStyle/>
        <a:p>
          <a:r>
            <a:rPr lang="en-US" dirty="0" smtClean="0"/>
            <a:t>WANTS</a:t>
          </a:r>
          <a:endParaRPr lang="en-US" dirty="0"/>
        </a:p>
      </dgm:t>
    </dgm:pt>
    <dgm:pt modelId="{08F69571-3275-4140-A115-7C717BF37F6E}" type="parTrans" cxnId="{648612C7-48C4-4824-BD0D-F3154C29E0E3}">
      <dgm:prSet/>
      <dgm:spPr/>
      <dgm:t>
        <a:bodyPr/>
        <a:lstStyle/>
        <a:p>
          <a:endParaRPr lang="en-US"/>
        </a:p>
      </dgm:t>
    </dgm:pt>
    <dgm:pt modelId="{555C3926-7A9D-4B06-8113-628C5D0CBE41}" type="sibTrans" cxnId="{648612C7-48C4-4824-BD0D-F3154C29E0E3}">
      <dgm:prSet/>
      <dgm:spPr/>
      <dgm:t>
        <a:bodyPr/>
        <a:lstStyle/>
        <a:p>
          <a:endParaRPr lang="en-US"/>
        </a:p>
      </dgm:t>
    </dgm:pt>
    <dgm:pt modelId="{D7A86D53-0ECB-463A-A7A9-FA8D7F8AC5FF}">
      <dgm:prSet phldrT="[Text]" custT="1"/>
      <dgm:spPr/>
      <dgm:t>
        <a:bodyPr/>
        <a:lstStyle/>
        <a:p>
          <a:r>
            <a:rPr lang="en-US" sz="1600" b="1" dirty="0" smtClean="0"/>
            <a:t>Form that needs take as they are shaped by culture and individual personality</a:t>
          </a:r>
          <a:endParaRPr lang="en-US" sz="1600" b="1" dirty="0"/>
        </a:p>
      </dgm:t>
    </dgm:pt>
    <dgm:pt modelId="{96133CEE-92B3-4C3B-BA84-8EDC37490C79}" type="parTrans" cxnId="{1C9E77C1-5FFA-415A-83B9-F5C8BA525607}">
      <dgm:prSet/>
      <dgm:spPr/>
      <dgm:t>
        <a:bodyPr/>
        <a:lstStyle/>
        <a:p>
          <a:endParaRPr lang="en-US"/>
        </a:p>
      </dgm:t>
    </dgm:pt>
    <dgm:pt modelId="{D4E1E0D9-4405-4311-B3FA-9F7941CB2F78}" type="sibTrans" cxnId="{1C9E77C1-5FFA-415A-83B9-F5C8BA525607}">
      <dgm:prSet/>
      <dgm:spPr/>
      <dgm:t>
        <a:bodyPr/>
        <a:lstStyle/>
        <a:p>
          <a:endParaRPr lang="en-US"/>
        </a:p>
      </dgm:t>
    </dgm:pt>
    <dgm:pt modelId="{991B3E17-DD01-4B00-B98D-A3C0FB9FAB1B}">
      <dgm:prSet phldrT="[Text]"/>
      <dgm:spPr/>
      <dgm:t>
        <a:bodyPr/>
        <a:lstStyle/>
        <a:p>
          <a:r>
            <a:rPr lang="en-US" dirty="0" smtClean="0"/>
            <a:t>DEMANDS</a:t>
          </a:r>
          <a:endParaRPr lang="en-US" dirty="0"/>
        </a:p>
      </dgm:t>
    </dgm:pt>
    <dgm:pt modelId="{6BD9B6AF-32E9-4834-83CF-101C17899B5F}" type="parTrans" cxnId="{A699A7C6-9925-4750-9559-118E294FD2ED}">
      <dgm:prSet/>
      <dgm:spPr/>
      <dgm:t>
        <a:bodyPr/>
        <a:lstStyle/>
        <a:p>
          <a:endParaRPr lang="en-US"/>
        </a:p>
      </dgm:t>
    </dgm:pt>
    <dgm:pt modelId="{B626EF79-FC20-45EF-B480-E1357A537AF6}" type="sibTrans" cxnId="{A699A7C6-9925-4750-9559-118E294FD2ED}">
      <dgm:prSet/>
      <dgm:spPr/>
      <dgm:t>
        <a:bodyPr/>
        <a:lstStyle/>
        <a:p>
          <a:endParaRPr lang="en-US"/>
        </a:p>
      </dgm:t>
    </dgm:pt>
    <dgm:pt modelId="{476123A0-2631-4BAB-9870-726B795775E3}">
      <dgm:prSet phldrT="[Text]" custT="1"/>
      <dgm:spPr/>
      <dgm:t>
        <a:bodyPr/>
        <a:lstStyle/>
        <a:p>
          <a:r>
            <a:rPr lang="en-US" sz="1100" b="1" dirty="0" smtClean="0"/>
            <a:t>Physical – food, clothing, warmth, safety</a:t>
          </a:r>
          <a:endParaRPr lang="en-US" sz="1100" b="1" dirty="0"/>
        </a:p>
      </dgm:t>
    </dgm:pt>
    <dgm:pt modelId="{37E3B9F4-1CE1-48C1-B565-EAE9E1A9BD06}" type="parTrans" cxnId="{D5CC5992-FB60-406C-8FA5-48B0B0A84C55}">
      <dgm:prSet/>
      <dgm:spPr/>
      <dgm:t>
        <a:bodyPr/>
        <a:lstStyle/>
        <a:p>
          <a:endParaRPr lang="en-US"/>
        </a:p>
      </dgm:t>
    </dgm:pt>
    <dgm:pt modelId="{5EDEFCE2-8897-44D1-8DF7-E47865CF4244}" type="sibTrans" cxnId="{D5CC5992-FB60-406C-8FA5-48B0B0A84C55}">
      <dgm:prSet/>
      <dgm:spPr/>
      <dgm:t>
        <a:bodyPr/>
        <a:lstStyle/>
        <a:p>
          <a:endParaRPr lang="en-US"/>
        </a:p>
      </dgm:t>
    </dgm:pt>
    <dgm:pt modelId="{B4C62C7C-E019-402B-A911-27BB589E6ED3}">
      <dgm:prSet phldrT="[Text]" custT="1"/>
      <dgm:spPr/>
      <dgm:t>
        <a:bodyPr/>
        <a:lstStyle/>
        <a:p>
          <a:r>
            <a:rPr lang="en-US" sz="1100" b="1" dirty="0" smtClean="0"/>
            <a:t>Social – belonging and affection</a:t>
          </a:r>
          <a:endParaRPr lang="en-US" sz="1100" b="1" dirty="0"/>
        </a:p>
      </dgm:t>
    </dgm:pt>
    <dgm:pt modelId="{48CDAC9B-8F1B-4EE0-8D5F-FA86A9D8F210}" type="parTrans" cxnId="{4D5B347C-3F28-4AF6-9175-46F94A59D886}">
      <dgm:prSet/>
      <dgm:spPr/>
      <dgm:t>
        <a:bodyPr/>
        <a:lstStyle/>
        <a:p>
          <a:endParaRPr lang="en-US"/>
        </a:p>
      </dgm:t>
    </dgm:pt>
    <dgm:pt modelId="{C04A476D-A23D-43EB-AB44-1E0BB9276EF1}" type="sibTrans" cxnId="{4D5B347C-3F28-4AF6-9175-46F94A59D886}">
      <dgm:prSet/>
      <dgm:spPr/>
      <dgm:t>
        <a:bodyPr/>
        <a:lstStyle/>
        <a:p>
          <a:endParaRPr lang="en-US"/>
        </a:p>
      </dgm:t>
    </dgm:pt>
    <dgm:pt modelId="{01B434ED-6863-4480-B766-752021EF8875}">
      <dgm:prSet phldrT="[Text]" custT="1"/>
      <dgm:spPr/>
      <dgm:t>
        <a:bodyPr/>
        <a:lstStyle/>
        <a:p>
          <a:r>
            <a:rPr lang="en-US" sz="1100" b="1" dirty="0" smtClean="0"/>
            <a:t>Individual – Knowledge and self-expression </a:t>
          </a:r>
          <a:endParaRPr lang="en-US" sz="1100" b="1" dirty="0"/>
        </a:p>
      </dgm:t>
    </dgm:pt>
    <dgm:pt modelId="{F296DE65-BCD6-40EE-8B8B-29B556A1345C}" type="parTrans" cxnId="{EE9C8827-8D49-49C8-86F3-2EC68AA1C2BE}">
      <dgm:prSet/>
      <dgm:spPr/>
      <dgm:t>
        <a:bodyPr/>
        <a:lstStyle/>
        <a:p>
          <a:endParaRPr lang="en-US"/>
        </a:p>
      </dgm:t>
    </dgm:pt>
    <dgm:pt modelId="{2FF5C515-55B0-4E01-A9E3-4FCC09EA9A5B}" type="sibTrans" cxnId="{EE9C8827-8D49-49C8-86F3-2EC68AA1C2BE}">
      <dgm:prSet/>
      <dgm:spPr/>
      <dgm:t>
        <a:bodyPr/>
        <a:lstStyle/>
        <a:p>
          <a:endParaRPr lang="en-US"/>
        </a:p>
      </dgm:t>
    </dgm:pt>
    <dgm:pt modelId="{BBDFBBBE-67C9-4253-B93A-63EAB75AB8A5}">
      <dgm:prSet phldrT="[Text]" custT="1"/>
      <dgm:spPr/>
      <dgm:t>
        <a:bodyPr/>
        <a:lstStyle/>
        <a:p>
          <a:r>
            <a:rPr lang="en-US" sz="1600" b="1" dirty="0" smtClean="0"/>
            <a:t>Wants backed by buying power</a:t>
          </a:r>
          <a:endParaRPr lang="en-US" sz="1600" b="1" dirty="0"/>
        </a:p>
      </dgm:t>
    </dgm:pt>
    <dgm:pt modelId="{941CA19C-B061-4139-80D7-20BA21C38AA6}" type="sibTrans" cxnId="{895EF52E-0960-4B0F-BB67-734648BF00C0}">
      <dgm:prSet/>
      <dgm:spPr/>
      <dgm:t>
        <a:bodyPr/>
        <a:lstStyle/>
        <a:p>
          <a:endParaRPr lang="en-US"/>
        </a:p>
      </dgm:t>
    </dgm:pt>
    <dgm:pt modelId="{C409296A-6747-4A4E-A96A-5420026E9631}" type="parTrans" cxnId="{895EF52E-0960-4B0F-BB67-734648BF00C0}">
      <dgm:prSet/>
      <dgm:spPr/>
      <dgm:t>
        <a:bodyPr/>
        <a:lstStyle/>
        <a:p>
          <a:endParaRPr lang="en-US"/>
        </a:p>
      </dgm:t>
    </dgm:pt>
    <dgm:pt modelId="{90232AF4-9846-4493-8C00-F564FFC6B7AE}" type="pres">
      <dgm:prSet presAssocID="{D9230815-6B65-480F-86B2-3EB8516CCA0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B22C873-351D-4E1B-B3CF-E8E5BAA90700}" type="pres">
      <dgm:prSet presAssocID="{0CBFFD0D-4D96-48EB-8C85-CE162D4E5C8D}" presName="composite" presStyleCnt="0"/>
      <dgm:spPr/>
    </dgm:pt>
    <dgm:pt modelId="{FD0FBABB-2780-42E6-8199-ABD2529AAAEB}" type="pres">
      <dgm:prSet presAssocID="{0CBFFD0D-4D96-48EB-8C85-CE162D4E5C8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5F3291-4840-46CF-98C9-4031A105F2EB}" type="pres">
      <dgm:prSet presAssocID="{0CBFFD0D-4D96-48EB-8C85-CE162D4E5C8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84B1C-964C-4A0C-B6E2-C1F28089B01E}" type="pres">
      <dgm:prSet presAssocID="{6E0AF440-0753-4FD3-AD20-108729BFACA0}" presName="sp" presStyleCnt="0"/>
      <dgm:spPr/>
    </dgm:pt>
    <dgm:pt modelId="{06A4F4EF-CFA1-41FA-9EC9-F76539F72FBE}" type="pres">
      <dgm:prSet presAssocID="{B383CEB6-3C2A-4D46-ABBD-8E29297495D3}" presName="composite" presStyleCnt="0"/>
      <dgm:spPr/>
    </dgm:pt>
    <dgm:pt modelId="{528221DA-FA93-4418-8F92-9A07D85CB742}" type="pres">
      <dgm:prSet presAssocID="{B383CEB6-3C2A-4D46-ABBD-8E29297495D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17C1E7-24FD-4C39-AB95-B78CDB6E8373}" type="pres">
      <dgm:prSet presAssocID="{B383CEB6-3C2A-4D46-ABBD-8E29297495D3}" presName="descendantText" presStyleLbl="alignAcc1" presStyleIdx="1" presStyleCnt="3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ABC83C-E043-4DC3-829B-BDFF5B224F4D}" type="pres">
      <dgm:prSet presAssocID="{555C3926-7A9D-4B06-8113-628C5D0CBE41}" presName="sp" presStyleCnt="0"/>
      <dgm:spPr/>
    </dgm:pt>
    <dgm:pt modelId="{06610B21-6E57-4A87-8553-E54D7A0FBBB1}" type="pres">
      <dgm:prSet presAssocID="{991B3E17-DD01-4B00-B98D-A3C0FB9FAB1B}" presName="composite" presStyleCnt="0"/>
      <dgm:spPr/>
    </dgm:pt>
    <dgm:pt modelId="{6494A833-936C-40C7-A768-4E7B635F3EC9}" type="pres">
      <dgm:prSet presAssocID="{991B3E17-DD01-4B00-B98D-A3C0FB9FAB1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E24D8B-CD29-4784-885F-8577B39DF51B}" type="pres">
      <dgm:prSet presAssocID="{991B3E17-DD01-4B00-B98D-A3C0FB9FAB1B}" presName="descendantText" presStyleLbl="alignAcc1" presStyleIdx="2" presStyleCnt="3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C61E41A-680E-4AFA-A269-65993C68C779}" type="presOf" srcId="{476123A0-2631-4BAB-9870-726B795775E3}" destId="{A45F3291-4840-46CF-98C9-4031A105F2EB}" srcOrd="0" destOrd="1" presId="urn:microsoft.com/office/officeart/2005/8/layout/chevron2"/>
    <dgm:cxn modelId="{A699A7C6-9925-4750-9559-118E294FD2ED}" srcId="{D9230815-6B65-480F-86B2-3EB8516CCA04}" destId="{991B3E17-DD01-4B00-B98D-A3C0FB9FAB1B}" srcOrd="2" destOrd="0" parTransId="{6BD9B6AF-32E9-4834-83CF-101C17899B5F}" sibTransId="{B626EF79-FC20-45EF-B480-E1357A537AF6}"/>
    <dgm:cxn modelId="{6EE3625A-1025-40DB-85C0-E86EC2F9C07E}" type="presOf" srcId="{0CBFFD0D-4D96-48EB-8C85-CE162D4E5C8D}" destId="{FD0FBABB-2780-42E6-8199-ABD2529AAAEB}" srcOrd="0" destOrd="0" presId="urn:microsoft.com/office/officeart/2005/8/layout/chevron2"/>
    <dgm:cxn modelId="{D6105B4C-63A1-4976-8FBB-56BF51712D63}" type="presOf" srcId="{BBDFBBBE-67C9-4253-B93A-63EAB75AB8A5}" destId="{02E24D8B-CD29-4784-885F-8577B39DF51B}" srcOrd="0" destOrd="0" presId="urn:microsoft.com/office/officeart/2005/8/layout/chevron2"/>
    <dgm:cxn modelId="{38D2C057-2874-4D5B-AE8A-A9A38DE185F8}" srcId="{0CBFFD0D-4D96-48EB-8C85-CE162D4E5C8D}" destId="{961A0014-EE05-426D-B5BD-EF84906FBDE0}" srcOrd="0" destOrd="0" parTransId="{34164E0E-6135-472B-A0D5-53380E2DD869}" sibTransId="{BF2A710E-7EBA-4829-B319-F1BF4F6EC20A}"/>
    <dgm:cxn modelId="{EE8B4B5C-76DC-4979-92C5-9C24819F7BB0}" srcId="{0CBFFD0D-4D96-48EB-8C85-CE162D4E5C8D}" destId="{4F509AA4-C209-46FD-8521-AB9290037728}" srcOrd="4" destOrd="0" parTransId="{7EDF72A5-7F1E-4CB3-AD2F-6AF48CA6E18F}" sibTransId="{A0E617DD-E626-4C7E-987F-5028CE7B5F58}"/>
    <dgm:cxn modelId="{B59314E2-0692-462D-AA54-5C00620A84BA}" type="presOf" srcId="{991B3E17-DD01-4B00-B98D-A3C0FB9FAB1B}" destId="{6494A833-936C-40C7-A768-4E7B635F3EC9}" srcOrd="0" destOrd="0" presId="urn:microsoft.com/office/officeart/2005/8/layout/chevron2"/>
    <dgm:cxn modelId="{A6C20615-81D5-46EF-8112-D6347CBD1936}" type="presOf" srcId="{961A0014-EE05-426D-B5BD-EF84906FBDE0}" destId="{A45F3291-4840-46CF-98C9-4031A105F2EB}" srcOrd="0" destOrd="0" presId="urn:microsoft.com/office/officeart/2005/8/layout/chevron2"/>
    <dgm:cxn modelId="{1C9E77C1-5FFA-415A-83B9-F5C8BA525607}" srcId="{B383CEB6-3C2A-4D46-ABBD-8E29297495D3}" destId="{D7A86D53-0ECB-463A-A7A9-FA8D7F8AC5FF}" srcOrd="0" destOrd="0" parTransId="{96133CEE-92B3-4C3B-BA84-8EDC37490C79}" sibTransId="{D4E1E0D9-4405-4311-B3FA-9F7941CB2F78}"/>
    <dgm:cxn modelId="{2B9A9EC5-A755-44DC-9E42-7EE90C475191}" type="presOf" srcId="{B383CEB6-3C2A-4D46-ABBD-8E29297495D3}" destId="{528221DA-FA93-4418-8F92-9A07D85CB742}" srcOrd="0" destOrd="0" presId="urn:microsoft.com/office/officeart/2005/8/layout/chevron2"/>
    <dgm:cxn modelId="{56F34DC4-A3C1-498B-91FA-0A96678DA664}" type="presOf" srcId="{4F509AA4-C209-46FD-8521-AB9290037728}" destId="{A45F3291-4840-46CF-98C9-4031A105F2EB}" srcOrd="0" destOrd="4" presId="urn:microsoft.com/office/officeart/2005/8/layout/chevron2"/>
    <dgm:cxn modelId="{D5CC5992-FB60-406C-8FA5-48B0B0A84C55}" srcId="{0CBFFD0D-4D96-48EB-8C85-CE162D4E5C8D}" destId="{476123A0-2631-4BAB-9870-726B795775E3}" srcOrd="1" destOrd="0" parTransId="{37E3B9F4-1CE1-48C1-B565-EAE9E1A9BD06}" sibTransId="{5EDEFCE2-8897-44D1-8DF7-E47865CF4244}"/>
    <dgm:cxn modelId="{4D5B347C-3F28-4AF6-9175-46F94A59D886}" srcId="{0CBFFD0D-4D96-48EB-8C85-CE162D4E5C8D}" destId="{B4C62C7C-E019-402B-A911-27BB589E6ED3}" srcOrd="2" destOrd="0" parTransId="{48CDAC9B-8F1B-4EE0-8D5F-FA86A9D8F210}" sibTransId="{C04A476D-A23D-43EB-AB44-1E0BB9276EF1}"/>
    <dgm:cxn modelId="{5EE870A2-B4CF-4C59-9452-153599EA880A}" type="presOf" srcId="{D9230815-6B65-480F-86B2-3EB8516CCA04}" destId="{90232AF4-9846-4493-8C00-F564FFC6B7AE}" srcOrd="0" destOrd="0" presId="urn:microsoft.com/office/officeart/2005/8/layout/chevron2"/>
    <dgm:cxn modelId="{648612C7-48C4-4824-BD0D-F3154C29E0E3}" srcId="{D9230815-6B65-480F-86B2-3EB8516CCA04}" destId="{B383CEB6-3C2A-4D46-ABBD-8E29297495D3}" srcOrd="1" destOrd="0" parTransId="{08F69571-3275-4140-A115-7C717BF37F6E}" sibTransId="{555C3926-7A9D-4B06-8113-628C5D0CBE41}"/>
    <dgm:cxn modelId="{72DADBA7-73E5-4D17-95B7-378E8BEF707B}" srcId="{D9230815-6B65-480F-86B2-3EB8516CCA04}" destId="{0CBFFD0D-4D96-48EB-8C85-CE162D4E5C8D}" srcOrd="0" destOrd="0" parTransId="{43E99578-6500-46F7-97C2-2259529710D0}" sibTransId="{6E0AF440-0753-4FD3-AD20-108729BFACA0}"/>
    <dgm:cxn modelId="{0241E77B-635D-40BC-8CAC-3A0124EACE9A}" type="presOf" srcId="{B4C62C7C-E019-402B-A911-27BB589E6ED3}" destId="{A45F3291-4840-46CF-98C9-4031A105F2EB}" srcOrd="0" destOrd="2" presId="urn:microsoft.com/office/officeart/2005/8/layout/chevron2"/>
    <dgm:cxn modelId="{EE9C8827-8D49-49C8-86F3-2EC68AA1C2BE}" srcId="{0CBFFD0D-4D96-48EB-8C85-CE162D4E5C8D}" destId="{01B434ED-6863-4480-B766-752021EF8875}" srcOrd="3" destOrd="0" parTransId="{F296DE65-BCD6-40EE-8B8B-29B556A1345C}" sibTransId="{2FF5C515-55B0-4E01-A9E3-4FCC09EA9A5B}"/>
    <dgm:cxn modelId="{895EF52E-0960-4B0F-BB67-734648BF00C0}" srcId="{991B3E17-DD01-4B00-B98D-A3C0FB9FAB1B}" destId="{BBDFBBBE-67C9-4253-B93A-63EAB75AB8A5}" srcOrd="0" destOrd="0" parTransId="{C409296A-6747-4A4E-A96A-5420026E9631}" sibTransId="{941CA19C-B061-4139-80D7-20BA21C38AA6}"/>
    <dgm:cxn modelId="{C307579C-29A7-45BD-A549-3FD7BD4D16F0}" type="presOf" srcId="{D7A86D53-0ECB-463A-A7A9-FA8D7F8AC5FF}" destId="{2617C1E7-24FD-4C39-AB95-B78CDB6E8373}" srcOrd="0" destOrd="0" presId="urn:microsoft.com/office/officeart/2005/8/layout/chevron2"/>
    <dgm:cxn modelId="{81DEEB35-22E1-4382-A791-308193ACD37E}" type="presOf" srcId="{01B434ED-6863-4480-B766-752021EF8875}" destId="{A45F3291-4840-46CF-98C9-4031A105F2EB}" srcOrd="0" destOrd="3" presId="urn:microsoft.com/office/officeart/2005/8/layout/chevron2"/>
    <dgm:cxn modelId="{C049A4D7-4FA9-439F-AC55-496B5B5F3FD6}" type="presParOf" srcId="{90232AF4-9846-4493-8C00-F564FFC6B7AE}" destId="{FB22C873-351D-4E1B-B3CF-E8E5BAA90700}" srcOrd="0" destOrd="0" presId="urn:microsoft.com/office/officeart/2005/8/layout/chevron2"/>
    <dgm:cxn modelId="{55A090DB-5978-4076-850E-88A2FB48827F}" type="presParOf" srcId="{FB22C873-351D-4E1B-B3CF-E8E5BAA90700}" destId="{FD0FBABB-2780-42E6-8199-ABD2529AAAEB}" srcOrd="0" destOrd="0" presId="urn:microsoft.com/office/officeart/2005/8/layout/chevron2"/>
    <dgm:cxn modelId="{2E77061B-C32F-4703-8F70-F6C8E038643E}" type="presParOf" srcId="{FB22C873-351D-4E1B-B3CF-E8E5BAA90700}" destId="{A45F3291-4840-46CF-98C9-4031A105F2EB}" srcOrd="1" destOrd="0" presId="urn:microsoft.com/office/officeart/2005/8/layout/chevron2"/>
    <dgm:cxn modelId="{3204E0BB-C359-41B7-BE4F-CD713DCB3194}" type="presParOf" srcId="{90232AF4-9846-4493-8C00-F564FFC6B7AE}" destId="{5F184B1C-964C-4A0C-B6E2-C1F28089B01E}" srcOrd="1" destOrd="0" presId="urn:microsoft.com/office/officeart/2005/8/layout/chevron2"/>
    <dgm:cxn modelId="{0D27C7A5-3CBF-4FED-AC01-615ED1D854BD}" type="presParOf" srcId="{90232AF4-9846-4493-8C00-F564FFC6B7AE}" destId="{06A4F4EF-CFA1-41FA-9EC9-F76539F72FBE}" srcOrd="2" destOrd="0" presId="urn:microsoft.com/office/officeart/2005/8/layout/chevron2"/>
    <dgm:cxn modelId="{655D2E95-2F71-4FA8-BC85-E132507B8BDF}" type="presParOf" srcId="{06A4F4EF-CFA1-41FA-9EC9-F76539F72FBE}" destId="{528221DA-FA93-4418-8F92-9A07D85CB742}" srcOrd="0" destOrd="0" presId="urn:microsoft.com/office/officeart/2005/8/layout/chevron2"/>
    <dgm:cxn modelId="{D6251E02-1F5F-467E-A37F-937B5E7C99BF}" type="presParOf" srcId="{06A4F4EF-CFA1-41FA-9EC9-F76539F72FBE}" destId="{2617C1E7-24FD-4C39-AB95-B78CDB6E8373}" srcOrd="1" destOrd="0" presId="urn:microsoft.com/office/officeart/2005/8/layout/chevron2"/>
    <dgm:cxn modelId="{8BC48294-114A-41B6-B76C-D9A2E53F938F}" type="presParOf" srcId="{90232AF4-9846-4493-8C00-F564FFC6B7AE}" destId="{79ABC83C-E043-4DC3-829B-BDFF5B224F4D}" srcOrd="3" destOrd="0" presId="urn:microsoft.com/office/officeart/2005/8/layout/chevron2"/>
    <dgm:cxn modelId="{36AFED1A-1058-46D0-A3F6-8AF436CA17C1}" type="presParOf" srcId="{90232AF4-9846-4493-8C00-F564FFC6B7AE}" destId="{06610B21-6E57-4A87-8553-E54D7A0FBBB1}" srcOrd="4" destOrd="0" presId="urn:microsoft.com/office/officeart/2005/8/layout/chevron2"/>
    <dgm:cxn modelId="{08B210E6-D916-4EDA-AF0F-4A3B4C99C8E8}" type="presParOf" srcId="{06610B21-6E57-4A87-8553-E54D7A0FBBB1}" destId="{6494A833-936C-40C7-A768-4E7B635F3EC9}" srcOrd="0" destOrd="0" presId="urn:microsoft.com/office/officeart/2005/8/layout/chevron2"/>
    <dgm:cxn modelId="{351703DA-841C-4BEC-9B42-CD11FEA0194E}" type="presParOf" srcId="{06610B21-6E57-4A87-8553-E54D7A0FBBB1}" destId="{02E24D8B-CD29-4784-885F-8577B39DF51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3009B9F-8474-4E20-B539-101E3D81939F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4C25E65-BBCF-497A-9A27-80E6DF397451}">
      <dgm:prSet phldrT="[Text]"/>
      <dgm:spPr/>
      <dgm:t>
        <a:bodyPr/>
        <a:lstStyle/>
        <a:p>
          <a:r>
            <a:rPr lang="en-US" dirty="0" smtClean="0"/>
            <a:t>Stated Needs	             [Inexpensive car]</a:t>
          </a:r>
          <a:endParaRPr lang="en-US" dirty="0"/>
        </a:p>
      </dgm:t>
    </dgm:pt>
    <dgm:pt modelId="{6017E634-EE81-4F48-A52A-29F907AF32E7}" type="parTrans" cxnId="{EF269146-AB6D-4230-B902-819E66C7DFE7}">
      <dgm:prSet/>
      <dgm:spPr/>
      <dgm:t>
        <a:bodyPr/>
        <a:lstStyle/>
        <a:p>
          <a:endParaRPr lang="en-US"/>
        </a:p>
      </dgm:t>
    </dgm:pt>
    <dgm:pt modelId="{981D104D-F200-432C-9ED2-CF3926140F7E}" type="sibTrans" cxnId="{EF269146-AB6D-4230-B902-819E66C7DFE7}">
      <dgm:prSet/>
      <dgm:spPr/>
      <dgm:t>
        <a:bodyPr/>
        <a:lstStyle/>
        <a:p>
          <a:endParaRPr lang="en-US"/>
        </a:p>
      </dgm:t>
    </dgm:pt>
    <dgm:pt modelId="{965D6CC9-3E75-431F-9D5D-18D6D375D094}">
      <dgm:prSet phldrT="[Text]"/>
      <dgm:spPr/>
      <dgm:t>
        <a:bodyPr/>
        <a:lstStyle/>
        <a:p>
          <a:r>
            <a:rPr lang="en-US" dirty="0" smtClean="0"/>
            <a:t>Real Needs                    [Low maintenance]</a:t>
          </a:r>
          <a:endParaRPr lang="en-US" dirty="0"/>
        </a:p>
      </dgm:t>
    </dgm:pt>
    <dgm:pt modelId="{129FA2D2-FA2D-48E8-8701-3299FB75713A}" type="parTrans" cxnId="{B14FCCB0-5F51-4CB9-8E15-845D0CD70818}">
      <dgm:prSet/>
      <dgm:spPr/>
      <dgm:t>
        <a:bodyPr/>
        <a:lstStyle/>
        <a:p>
          <a:endParaRPr lang="en-US"/>
        </a:p>
      </dgm:t>
    </dgm:pt>
    <dgm:pt modelId="{633CB83C-FC13-4260-AC83-F2C676910CBE}" type="sibTrans" cxnId="{B14FCCB0-5F51-4CB9-8E15-845D0CD70818}">
      <dgm:prSet/>
      <dgm:spPr/>
      <dgm:t>
        <a:bodyPr/>
        <a:lstStyle/>
        <a:p>
          <a:endParaRPr lang="en-US"/>
        </a:p>
      </dgm:t>
    </dgm:pt>
    <dgm:pt modelId="{FABE026D-4688-4115-8321-F8D5B18A7ACB}">
      <dgm:prSet phldrT="[Text]"/>
      <dgm:spPr/>
      <dgm:t>
        <a:bodyPr/>
        <a:lstStyle/>
        <a:p>
          <a:r>
            <a:rPr lang="en-US" dirty="0" smtClean="0"/>
            <a:t>Unstated Needs              [Good after sales]</a:t>
          </a:r>
          <a:endParaRPr lang="en-US" dirty="0"/>
        </a:p>
      </dgm:t>
    </dgm:pt>
    <dgm:pt modelId="{8FD4179B-221E-400C-B193-CB765820623C}" type="parTrans" cxnId="{27E3DD61-2F39-4313-9C94-89C29D092FA3}">
      <dgm:prSet/>
      <dgm:spPr/>
      <dgm:t>
        <a:bodyPr/>
        <a:lstStyle/>
        <a:p>
          <a:endParaRPr lang="en-US"/>
        </a:p>
      </dgm:t>
    </dgm:pt>
    <dgm:pt modelId="{6E836EE3-46DC-4A2B-9064-3B0C8B18D033}" type="sibTrans" cxnId="{27E3DD61-2F39-4313-9C94-89C29D092FA3}">
      <dgm:prSet/>
      <dgm:spPr/>
      <dgm:t>
        <a:bodyPr/>
        <a:lstStyle/>
        <a:p>
          <a:endParaRPr lang="en-US"/>
        </a:p>
      </dgm:t>
    </dgm:pt>
    <dgm:pt modelId="{95476A85-C624-4E2C-9310-B1455C329813}">
      <dgm:prSet phldrT="[Text]"/>
      <dgm:spPr/>
      <dgm:t>
        <a:bodyPr/>
        <a:lstStyle/>
        <a:p>
          <a:r>
            <a:rPr lang="en-US" dirty="0" smtClean="0"/>
            <a:t>Delight Needs                          [Accessories]</a:t>
          </a:r>
          <a:endParaRPr lang="en-US" dirty="0"/>
        </a:p>
      </dgm:t>
    </dgm:pt>
    <dgm:pt modelId="{2916A01F-8155-42C8-B02A-D950E02AAA74}" type="parTrans" cxnId="{478DFDA5-DC6A-49C1-B36D-C1A2E5F296B7}">
      <dgm:prSet/>
      <dgm:spPr/>
      <dgm:t>
        <a:bodyPr/>
        <a:lstStyle/>
        <a:p>
          <a:endParaRPr lang="en-US"/>
        </a:p>
      </dgm:t>
    </dgm:pt>
    <dgm:pt modelId="{47D8FC0D-3315-4854-9D3B-CD6C3456F378}" type="sibTrans" cxnId="{478DFDA5-DC6A-49C1-B36D-C1A2E5F296B7}">
      <dgm:prSet/>
      <dgm:spPr/>
      <dgm:t>
        <a:bodyPr/>
        <a:lstStyle/>
        <a:p>
          <a:endParaRPr lang="en-US"/>
        </a:p>
      </dgm:t>
    </dgm:pt>
    <dgm:pt modelId="{DAE2D884-33C1-4C96-970E-8DE392E3C9CF}">
      <dgm:prSet phldrT="[Text]"/>
      <dgm:spPr/>
      <dgm:t>
        <a:bodyPr/>
        <a:lstStyle/>
        <a:p>
          <a:r>
            <a:rPr lang="en-US" dirty="0" smtClean="0"/>
            <a:t>Secret Needs                        [friends to see]</a:t>
          </a:r>
          <a:endParaRPr lang="en-US" dirty="0"/>
        </a:p>
      </dgm:t>
    </dgm:pt>
    <dgm:pt modelId="{8A242858-5ED0-4EF6-9CE7-7E4BDDBB0E62}" type="parTrans" cxnId="{E7EA8CA4-06AD-4CCD-A61A-BBA39916EFEC}">
      <dgm:prSet/>
      <dgm:spPr/>
      <dgm:t>
        <a:bodyPr/>
        <a:lstStyle/>
        <a:p>
          <a:endParaRPr lang="en-US"/>
        </a:p>
      </dgm:t>
    </dgm:pt>
    <dgm:pt modelId="{25D1E41A-A9AB-415A-BA38-35992E9375E1}" type="sibTrans" cxnId="{E7EA8CA4-06AD-4CCD-A61A-BBA39916EFEC}">
      <dgm:prSet/>
      <dgm:spPr/>
      <dgm:t>
        <a:bodyPr/>
        <a:lstStyle/>
        <a:p>
          <a:endParaRPr lang="en-US"/>
        </a:p>
      </dgm:t>
    </dgm:pt>
    <dgm:pt modelId="{2E627BA5-DB84-469D-B382-FC60AFBA8716}" type="pres">
      <dgm:prSet presAssocID="{E3009B9F-8474-4E20-B539-101E3D81939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EE9EE1-D443-4675-97B0-F6C1D44D1A36}" type="pres">
      <dgm:prSet presAssocID="{84C25E65-BBCF-497A-9A27-80E6DF397451}" presName="parentLin" presStyleCnt="0"/>
      <dgm:spPr/>
    </dgm:pt>
    <dgm:pt modelId="{D5D3AA68-C3CD-4671-A9B1-49EE5F9DBFE9}" type="pres">
      <dgm:prSet presAssocID="{84C25E65-BBCF-497A-9A27-80E6DF397451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E9CF300D-68DF-48B7-8AAB-B31961A6359F}" type="pres">
      <dgm:prSet presAssocID="{84C25E65-BBCF-497A-9A27-80E6DF39745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FE9EF8-BC8B-4F77-B1C1-CDA06C52BE53}" type="pres">
      <dgm:prSet presAssocID="{84C25E65-BBCF-497A-9A27-80E6DF397451}" presName="negativeSpace" presStyleCnt="0"/>
      <dgm:spPr/>
    </dgm:pt>
    <dgm:pt modelId="{CAA3C270-4013-4A71-B225-1A7283E63A4E}" type="pres">
      <dgm:prSet presAssocID="{84C25E65-BBCF-497A-9A27-80E6DF397451}" presName="childText" presStyleLbl="conFgAcc1" presStyleIdx="0" presStyleCnt="5">
        <dgm:presLayoutVars>
          <dgm:bulletEnabled val="1"/>
        </dgm:presLayoutVars>
      </dgm:prSet>
      <dgm:spPr/>
    </dgm:pt>
    <dgm:pt modelId="{0838C935-C1DB-4FD1-9305-E9FB8F04D8ED}" type="pres">
      <dgm:prSet presAssocID="{981D104D-F200-432C-9ED2-CF3926140F7E}" presName="spaceBetweenRectangles" presStyleCnt="0"/>
      <dgm:spPr/>
    </dgm:pt>
    <dgm:pt modelId="{EEC98435-EC76-4C38-868E-ADED824080E6}" type="pres">
      <dgm:prSet presAssocID="{965D6CC9-3E75-431F-9D5D-18D6D375D094}" presName="parentLin" presStyleCnt="0"/>
      <dgm:spPr/>
    </dgm:pt>
    <dgm:pt modelId="{DEE5D9F3-DCEC-4384-840A-C6A78C08E0DD}" type="pres">
      <dgm:prSet presAssocID="{965D6CC9-3E75-431F-9D5D-18D6D375D094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C78CB20B-6760-466F-A013-4C765F1D6521}" type="pres">
      <dgm:prSet presAssocID="{965D6CC9-3E75-431F-9D5D-18D6D375D09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9AFE6D-CDAB-4AB4-834A-6DAE58196E12}" type="pres">
      <dgm:prSet presAssocID="{965D6CC9-3E75-431F-9D5D-18D6D375D094}" presName="negativeSpace" presStyleCnt="0"/>
      <dgm:spPr/>
    </dgm:pt>
    <dgm:pt modelId="{71A95205-2F84-4FD0-80A9-DC2A56931CE9}" type="pres">
      <dgm:prSet presAssocID="{965D6CC9-3E75-431F-9D5D-18D6D375D094}" presName="childText" presStyleLbl="conFgAcc1" presStyleIdx="1" presStyleCnt="5">
        <dgm:presLayoutVars>
          <dgm:bulletEnabled val="1"/>
        </dgm:presLayoutVars>
      </dgm:prSet>
      <dgm:spPr/>
    </dgm:pt>
    <dgm:pt modelId="{5F0F28D4-6C75-4948-998C-42793D7F1A91}" type="pres">
      <dgm:prSet presAssocID="{633CB83C-FC13-4260-AC83-F2C676910CBE}" presName="spaceBetweenRectangles" presStyleCnt="0"/>
      <dgm:spPr/>
    </dgm:pt>
    <dgm:pt modelId="{E04ABC6A-5CD0-4D89-92B3-06FF9D6357D2}" type="pres">
      <dgm:prSet presAssocID="{FABE026D-4688-4115-8321-F8D5B18A7ACB}" presName="parentLin" presStyleCnt="0"/>
      <dgm:spPr/>
    </dgm:pt>
    <dgm:pt modelId="{8E4B73FB-F9A7-4E06-A9CE-DD47F7DB9D0D}" type="pres">
      <dgm:prSet presAssocID="{FABE026D-4688-4115-8321-F8D5B18A7ACB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7B31968C-D2CB-4631-80CB-A95E02B6A5DF}" type="pres">
      <dgm:prSet presAssocID="{FABE026D-4688-4115-8321-F8D5B18A7AC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543AC7-4414-4A04-AC75-660297674E1B}" type="pres">
      <dgm:prSet presAssocID="{FABE026D-4688-4115-8321-F8D5B18A7ACB}" presName="negativeSpace" presStyleCnt="0"/>
      <dgm:spPr/>
    </dgm:pt>
    <dgm:pt modelId="{13AF5A1B-3BBE-4189-A46E-D4425B75820C}" type="pres">
      <dgm:prSet presAssocID="{FABE026D-4688-4115-8321-F8D5B18A7ACB}" presName="childText" presStyleLbl="conFgAcc1" presStyleIdx="2" presStyleCnt="5">
        <dgm:presLayoutVars>
          <dgm:bulletEnabled val="1"/>
        </dgm:presLayoutVars>
      </dgm:prSet>
      <dgm:spPr/>
    </dgm:pt>
    <dgm:pt modelId="{67115046-AEF4-4375-8BF8-D5CEC0CEE458}" type="pres">
      <dgm:prSet presAssocID="{6E836EE3-46DC-4A2B-9064-3B0C8B18D033}" presName="spaceBetweenRectangles" presStyleCnt="0"/>
      <dgm:spPr/>
    </dgm:pt>
    <dgm:pt modelId="{39CE99D3-4857-43EC-B7A2-F7580AD75325}" type="pres">
      <dgm:prSet presAssocID="{95476A85-C624-4E2C-9310-B1455C329813}" presName="parentLin" presStyleCnt="0"/>
      <dgm:spPr/>
    </dgm:pt>
    <dgm:pt modelId="{9F8CBB5A-6DCC-442F-8FD6-B4F30F769E57}" type="pres">
      <dgm:prSet presAssocID="{95476A85-C624-4E2C-9310-B1455C329813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62C00B58-0A03-421F-A553-2B499F4A1FC1}" type="pres">
      <dgm:prSet presAssocID="{95476A85-C624-4E2C-9310-B1455C32981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5BC7CF-0F7B-4094-BBDB-C455DB31FEA5}" type="pres">
      <dgm:prSet presAssocID="{95476A85-C624-4E2C-9310-B1455C329813}" presName="negativeSpace" presStyleCnt="0"/>
      <dgm:spPr/>
    </dgm:pt>
    <dgm:pt modelId="{A2E43D45-EDC5-4B96-BE46-7BDCF430455D}" type="pres">
      <dgm:prSet presAssocID="{95476A85-C624-4E2C-9310-B1455C329813}" presName="childText" presStyleLbl="conFgAcc1" presStyleIdx="3" presStyleCnt="5">
        <dgm:presLayoutVars>
          <dgm:bulletEnabled val="1"/>
        </dgm:presLayoutVars>
      </dgm:prSet>
      <dgm:spPr/>
    </dgm:pt>
    <dgm:pt modelId="{8ABCFF36-A73C-4A44-934F-5C55841DEFF2}" type="pres">
      <dgm:prSet presAssocID="{47D8FC0D-3315-4854-9D3B-CD6C3456F378}" presName="spaceBetweenRectangles" presStyleCnt="0"/>
      <dgm:spPr/>
    </dgm:pt>
    <dgm:pt modelId="{0A85C706-C973-4E0B-B76A-10E2059CAED1}" type="pres">
      <dgm:prSet presAssocID="{DAE2D884-33C1-4C96-970E-8DE392E3C9CF}" presName="parentLin" presStyleCnt="0"/>
      <dgm:spPr/>
    </dgm:pt>
    <dgm:pt modelId="{82492FFF-E359-4874-8138-8080CE623DA7}" type="pres">
      <dgm:prSet presAssocID="{DAE2D884-33C1-4C96-970E-8DE392E3C9CF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B6EE62F2-6BE8-4F6F-8142-93C6415F60AB}" type="pres">
      <dgm:prSet presAssocID="{DAE2D884-33C1-4C96-970E-8DE392E3C9C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BAF517-5012-4C75-BE08-B0435412BEAB}" type="pres">
      <dgm:prSet presAssocID="{DAE2D884-33C1-4C96-970E-8DE392E3C9CF}" presName="negativeSpace" presStyleCnt="0"/>
      <dgm:spPr/>
    </dgm:pt>
    <dgm:pt modelId="{D83B79F2-5F43-4425-9F77-860757EBCB2A}" type="pres">
      <dgm:prSet presAssocID="{DAE2D884-33C1-4C96-970E-8DE392E3C9CF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F77D9CB6-99D4-4EB5-9802-D10FAE1733C0}" type="presOf" srcId="{95476A85-C624-4E2C-9310-B1455C329813}" destId="{62C00B58-0A03-421F-A553-2B499F4A1FC1}" srcOrd="1" destOrd="0" presId="urn:microsoft.com/office/officeart/2005/8/layout/list1"/>
    <dgm:cxn modelId="{5A071EDF-906F-45B6-B1AC-AF1606C4CFC0}" type="presOf" srcId="{84C25E65-BBCF-497A-9A27-80E6DF397451}" destId="{E9CF300D-68DF-48B7-8AAB-B31961A6359F}" srcOrd="1" destOrd="0" presId="urn:microsoft.com/office/officeart/2005/8/layout/list1"/>
    <dgm:cxn modelId="{43BDBE1A-0880-41C2-A6EC-192064BF8596}" type="presOf" srcId="{95476A85-C624-4E2C-9310-B1455C329813}" destId="{9F8CBB5A-6DCC-442F-8FD6-B4F30F769E57}" srcOrd="0" destOrd="0" presId="urn:microsoft.com/office/officeart/2005/8/layout/list1"/>
    <dgm:cxn modelId="{53480180-BAC4-41C9-BE98-CE6774D7F45F}" type="presOf" srcId="{DAE2D884-33C1-4C96-970E-8DE392E3C9CF}" destId="{B6EE62F2-6BE8-4F6F-8142-93C6415F60AB}" srcOrd="1" destOrd="0" presId="urn:microsoft.com/office/officeart/2005/8/layout/list1"/>
    <dgm:cxn modelId="{F863C249-8B07-436D-AC43-B5C45B985923}" type="presOf" srcId="{FABE026D-4688-4115-8321-F8D5B18A7ACB}" destId="{8E4B73FB-F9A7-4E06-A9CE-DD47F7DB9D0D}" srcOrd="0" destOrd="0" presId="urn:microsoft.com/office/officeart/2005/8/layout/list1"/>
    <dgm:cxn modelId="{E5C8A613-B764-4B90-A73E-09F08E407C07}" type="presOf" srcId="{FABE026D-4688-4115-8321-F8D5B18A7ACB}" destId="{7B31968C-D2CB-4631-80CB-A95E02B6A5DF}" srcOrd="1" destOrd="0" presId="urn:microsoft.com/office/officeart/2005/8/layout/list1"/>
    <dgm:cxn modelId="{A4BF7AAE-23FF-4AFC-9570-DE963D93E70B}" type="presOf" srcId="{84C25E65-BBCF-497A-9A27-80E6DF397451}" destId="{D5D3AA68-C3CD-4671-A9B1-49EE5F9DBFE9}" srcOrd="0" destOrd="0" presId="urn:microsoft.com/office/officeart/2005/8/layout/list1"/>
    <dgm:cxn modelId="{C5C005A5-8818-41FE-9106-282756B38E8A}" type="presOf" srcId="{E3009B9F-8474-4E20-B539-101E3D81939F}" destId="{2E627BA5-DB84-469D-B382-FC60AFBA8716}" srcOrd="0" destOrd="0" presId="urn:microsoft.com/office/officeart/2005/8/layout/list1"/>
    <dgm:cxn modelId="{478DFDA5-DC6A-49C1-B36D-C1A2E5F296B7}" srcId="{E3009B9F-8474-4E20-B539-101E3D81939F}" destId="{95476A85-C624-4E2C-9310-B1455C329813}" srcOrd="3" destOrd="0" parTransId="{2916A01F-8155-42C8-B02A-D950E02AAA74}" sibTransId="{47D8FC0D-3315-4854-9D3B-CD6C3456F378}"/>
    <dgm:cxn modelId="{720974C6-149B-4FFB-96D1-BE739C1D8620}" type="presOf" srcId="{DAE2D884-33C1-4C96-970E-8DE392E3C9CF}" destId="{82492FFF-E359-4874-8138-8080CE623DA7}" srcOrd="0" destOrd="0" presId="urn:microsoft.com/office/officeart/2005/8/layout/list1"/>
    <dgm:cxn modelId="{F3C61F8B-04CE-4A0C-9E98-A51431A229E2}" type="presOf" srcId="{965D6CC9-3E75-431F-9D5D-18D6D375D094}" destId="{DEE5D9F3-DCEC-4384-840A-C6A78C08E0DD}" srcOrd="0" destOrd="0" presId="urn:microsoft.com/office/officeart/2005/8/layout/list1"/>
    <dgm:cxn modelId="{EF269146-AB6D-4230-B902-819E66C7DFE7}" srcId="{E3009B9F-8474-4E20-B539-101E3D81939F}" destId="{84C25E65-BBCF-497A-9A27-80E6DF397451}" srcOrd="0" destOrd="0" parTransId="{6017E634-EE81-4F48-A52A-29F907AF32E7}" sibTransId="{981D104D-F200-432C-9ED2-CF3926140F7E}"/>
    <dgm:cxn modelId="{27E3DD61-2F39-4313-9C94-89C29D092FA3}" srcId="{E3009B9F-8474-4E20-B539-101E3D81939F}" destId="{FABE026D-4688-4115-8321-F8D5B18A7ACB}" srcOrd="2" destOrd="0" parTransId="{8FD4179B-221E-400C-B193-CB765820623C}" sibTransId="{6E836EE3-46DC-4A2B-9064-3B0C8B18D033}"/>
    <dgm:cxn modelId="{B8FE80DD-6002-4990-9990-605885B84381}" type="presOf" srcId="{965D6CC9-3E75-431F-9D5D-18D6D375D094}" destId="{C78CB20B-6760-466F-A013-4C765F1D6521}" srcOrd="1" destOrd="0" presId="urn:microsoft.com/office/officeart/2005/8/layout/list1"/>
    <dgm:cxn modelId="{E7EA8CA4-06AD-4CCD-A61A-BBA39916EFEC}" srcId="{E3009B9F-8474-4E20-B539-101E3D81939F}" destId="{DAE2D884-33C1-4C96-970E-8DE392E3C9CF}" srcOrd="4" destOrd="0" parTransId="{8A242858-5ED0-4EF6-9CE7-7E4BDDBB0E62}" sibTransId="{25D1E41A-A9AB-415A-BA38-35992E9375E1}"/>
    <dgm:cxn modelId="{B14FCCB0-5F51-4CB9-8E15-845D0CD70818}" srcId="{E3009B9F-8474-4E20-B539-101E3D81939F}" destId="{965D6CC9-3E75-431F-9D5D-18D6D375D094}" srcOrd="1" destOrd="0" parTransId="{129FA2D2-FA2D-48E8-8701-3299FB75713A}" sibTransId="{633CB83C-FC13-4260-AC83-F2C676910CBE}"/>
    <dgm:cxn modelId="{66077556-B88C-4EE4-AA0E-E390C3C352FA}" type="presParOf" srcId="{2E627BA5-DB84-469D-B382-FC60AFBA8716}" destId="{DFEE9EE1-D443-4675-97B0-F6C1D44D1A36}" srcOrd="0" destOrd="0" presId="urn:microsoft.com/office/officeart/2005/8/layout/list1"/>
    <dgm:cxn modelId="{1E1E9032-817E-4E3D-8599-CDF79B6727BD}" type="presParOf" srcId="{DFEE9EE1-D443-4675-97B0-F6C1D44D1A36}" destId="{D5D3AA68-C3CD-4671-A9B1-49EE5F9DBFE9}" srcOrd="0" destOrd="0" presId="urn:microsoft.com/office/officeart/2005/8/layout/list1"/>
    <dgm:cxn modelId="{0E571112-1B6D-4191-B449-BDEF1F942066}" type="presParOf" srcId="{DFEE9EE1-D443-4675-97B0-F6C1D44D1A36}" destId="{E9CF300D-68DF-48B7-8AAB-B31961A6359F}" srcOrd="1" destOrd="0" presId="urn:microsoft.com/office/officeart/2005/8/layout/list1"/>
    <dgm:cxn modelId="{B6E6139B-3760-4BCB-B1D2-DEF04C1224C0}" type="presParOf" srcId="{2E627BA5-DB84-469D-B382-FC60AFBA8716}" destId="{0BFE9EF8-BC8B-4F77-B1C1-CDA06C52BE53}" srcOrd="1" destOrd="0" presId="urn:microsoft.com/office/officeart/2005/8/layout/list1"/>
    <dgm:cxn modelId="{101725F8-03C6-4E5A-92F4-570AA25C5EE3}" type="presParOf" srcId="{2E627BA5-DB84-469D-B382-FC60AFBA8716}" destId="{CAA3C270-4013-4A71-B225-1A7283E63A4E}" srcOrd="2" destOrd="0" presId="urn:microsoft.com/office/officeart/2005/8/layout/list1"/>
    <dgm:cxn modelId="{F73F7019-30AF-4AEC-AEC3-1C12751C73ED}" type="presParOf" srcId="{2E627BA5-DB84-469D-B382-FC60AFBA8716}" destId="{0838C935-C1DB-4FD1-9305-E9FB8F04D8ED}" srcOrd="3" destOrd="0" presId="urn:microsoft.com/office/officeart/2005/8/layout/list1"/>
    <dgm:cxn modelId="{D68266AC-101D-4B01-BB59-660B00D3AC9C}" type="presParOf" srcId="{2E627BA5-DB84-469D-B382-FC60AFBA8716}" destId="{EEC98435-EC76-4C38-868E-ADED824080E6}" srcOrd="4" destOrd="0" presId="urn:microsoft.com/office/officeart/2005/8/layout/list1"/>
    <dgm:cxn modelId="{E167094E-9B47-4A9D-8E1F-06AA3F2071A3}" type="presParOf" srcId="{EEC98435-EC76-4C38-868E-ADED824080E6}" destId="{DEE5D9F3-DCEC-4384-840A-C6A78C08E0DD}" srcOrd="0" destOrd="0" presId="urn:microsoft.com/office/officeart/2005/8/layout/list1"/>
    <dgm:cxn modelId="{A1E86E2F-B706-4529-989D-442F40C36250}" type="presParOf" srcId="{EEC98435-EC76-4C38-868E-ADED824080E6}" destId="{C78CB20B-6760-466F-A013-4C765F1D6521}" srcOrd="1" destOrd="0" presId="urn:microsoft.com/office/officeart/2005/8/layout/list1"/>
    <dgm:cxn modelId="{6304812C-46FD-4F01-8E34-6AC22D34DEBE}" type="presParOf" srcId="{2E627BA5-DB84-469D-B382-FC60AFBA8716}" destId="{2A9AFE6D-CDAB-4AB4-834A-6DAE58196E12}" srcOrd="5" destOrd="0" presId="urn:microsoft.com/office/officeart/2005/8/layout/list1"/>
    <dgm:cxn modelId="{33FD4C02-16AE-4E3C-9138-EF354B708B70}" type="presParOf" srcId="{2E627BA5-DB84-469D-B382-FC60AFBA8716}" destId="{71A95205-2F84-4FD0-80A9-DC2A56931CE9}" srcOrd="6" destOrd="0" presId="urn:microsoft.com/office/officeart/2005/8/layout/list1"/>
    <dgm:cxn modelId="{AAD9B39D-2B57-49E8-8DF7-52BFE45AD819}" type="presParOf" srcId="{2E627BA5-DB84-469D-B382-FC60AFBA8716}" destId="{5F0F28D4-6C75-4948-998C-42793D7F1A91}" srcOrd="7" destOrd="0" presId="urn:microsoft.com/office/officeart/2005/8/layout/list1"/>
    <dgm:cxn modelId="{41CD28AC-3D9F-465C-8763-BFCD166E4543}" type="presParOf" srcId="{2E627BA5-DB84-469D-B382-FC60AFBA8716}" destId="{E04ABC6A-5CD0-4D89-92B3-06FF9D6357D2}" srcOrd="8" destOrd="0" presId="urn:microsoft.com/office/officeart/2005/8/layout/list1"/>
    <dgm:cxn modelId="{0295C4F6-BAF0-4B28-A7E7-76B9F8590D71}" type="presParOf" srcId="{E04ABC6A-5CD0-4D89-92B3-06FF9D6357D2}" destId="{8E4B73FB-F9A7-4E06-A9CE-DD47F7DB9D0D}" srcOrd="0" destOrd="0" presId="urn:microsoft.com/office/officeart/2005/8/layout/list1"/>
    <dgm:cxn modelId="{7E8DE47E-82C1-42A6-8281-23E14A9BD009}" type="presParOf" srcId="{E04ABC6A-5CD0-4D89-92B3-06FF9D6357D2}" destId="{7B31968C-D2CB-4631-80CB-A95E02B6A5DF}" srcOrd="1" destOrd="0" presId="urn:microsoft.com/office/officeart/2005/8/layout/list1"/>
    <dgm:cxn modelId="{AA599E42-8FB4-41C7-9FBD-F084660AA985}" type="presParOf" srcId="{2E627BA5-DB84-469D-B382-FC60AFBA8716}" destId="{50543AC7-4414-4A04-AC75-660297674E1B}" srcOrd="9" destOrd="0" presId="urn:microsoft.com/office/officeart/2005/8/layout/list1"/>
    <dgm:cxn modelId="{801C1CFD-E299-45BC-B365-1C7844969E51}" type="presParOf" srcId="{2E627BA5-DB84-469D-B382-FC60AFBA8716}" destId="{13AF5A1B-3BBE-4189-A46E-D4425B75820C}" srcOrd="10" destOrd="0" presId="urn:microsoft.com/office/officeart/2005/8/layout/list1"/>
    <dgm:cxn modelId="{2AE1F617-695E-4A33-979A-AA29E4B863D6}" type="presParOf" srcId="{2E627BA5-DB84-469D-B382-FC60AFBA8716}" destId="{67115046-AEF4-4375-8BF8-D5CEC0CEE458}" srcOrd="11" destOrd="0" presId="urn:microsoft.com/office/officeart/2005/8/layout/list1"/>
    <dgm:cxn modelId="{FD2747ED-D930-48CF-84D7-52C7FB114647}" type="presParOf" srcId="{2E627BA5-DB84-469D-B382-FC60AFBA8716}" destId="{39CE99D3-4857-43EC-B7A2-F7580AD75325}" srcOrd="12" destOrd="0" presId="urn:microsoft.com/office/officeart/2005/8/layout/list1"/>
    <dgm:cxn modelId="{8B9A117E-1CE4-4CF6-AB35-E91AF07377AF}" type="presParOf" srcId="{39CE99D3-4857-43EC-B7A2-F7580AD75325}" destId="{9F8CBB5A-6DCC-442F-8FD6-B4F30F769E57}" srcOrd="0" destOrd="0" presId="urn:microsoft.com/office/officeart/2005/8/layout/list1"/>
    <dgm:cxn modelId="{06E92223-4127-4D29-ABE1-DF0E68D60176}" type="presParOf" srcId="{39CE99D3-4857-43EC-B7A2-F7580AD75325}" destId="{62C00B58-0A03-421F-A553-2B499F4A1FC1}" srcOrd="1" destOrd="0" presId="urn:microsoft.com/office/officeart/2005/8/layout/list1"/>
    <dgm:cxn modelId="{622E5C36-4DFE-48AB-8D41-4AC8BF543F82}" type="presParOf" srcId="{2E627BA5-DB84-469D-B382-FC60AFBA8716}" destId="{465BC7CF-0F7B-4094-BBDB-C455DB31FEA5}" srcOrd="13" destOrd="0" presId="urn:microsoft.com/office/officeart/2005/8/layout/list1"/>
    <dgm:cxn modelId="{46AB59D8-5D96-40BA-AD43-22FA9CB74D12}" type="presParOf" srcId="{2E627BA5-DB84-469D-B382-FC60AFBA8716}" destId="{A2E43D45-EDC5-4B96-BE46-7BDCF430455D}" srcOrd="14" destOrd="0" presId="urn:microsoft.com/office/officeart/2005/8/layout/list1"/>
    <dgm:cxn modelId="{5C729688-D486-4BC2-B39C-0A138A894FA2}" type="presParOf" srcId="{2E627BA5-DB84-469D-B382-FC60AFBA8716}" destId="{8ABCFF36-A73C-4A44-934F-5C55841DEFF2}" srcOrd="15" destOrd="0" presId="urn:microsoft.com/office/officeart/2005/8/layout/list1"/>
    <dgm:cxn modelId="{B88D45F4-931F-44AC-BC3D-645FFFDBC1A0}" type="presParOf" srcId="{2E627BA5-DB84-469D-B382-FC60AFBA8716}" destId="{0A85C706-C973-4E0B-B76A-10E2059CAED1}" srcOrd="16" destOrd="0" presId="urn:microsoft.com/office/officeart/2005/8/layout/list1"/>
    <dgm:cxn modelId="{D9767D88-533F-4875-8092-55586F57E450}" type="presParOf" srcId="{0A85C706-C973-4E0B-B76A-10E2059CAED1}" destId="{82492FFF-E359-4874-8138-8080CE623DA7}" srcOrd="0" destOrd="0" presId="urn:microsoft.com/office/officeart/2005/8/layout/list1"/>
    <dgm:cxn modelId="{62C80319-D99E-4486-941B-0C029D23531D}" type="presParOf" srcId="{0A85C706-C973-4E0B-B76A-10E2059CAED1}" destId="{B6EE62F2-6BE8-4F6F-8142-93C6415F60AB}" srcOrd="1" destOrd="0" presId="urn:microsoft.com/office/officeart/2005/8/layout/list1"/>
    <dgm:cxn modelId="{669630A7-6E71-4FD4-85A1-B45991E8770A}" type="presParOf" srcId="{2E627BA5-DB84-469D-B382-FC60AFBA8716}" destId="{96BAF517-5012-4C75-BE08-B0435412BEAB}" srcOrd="17" destOrd="0" presId="urn:microsoft.com/office/officeart/2005/8/layout/list1"/>
    <dgm:cxn modelId="{34F92ACD-A6EA-447E-A94E-50C4524FAAB8}" type="presParOf" srcId="{2E627BA5-DB84-469D-B382-FC60AFBA8716}" destId="{D83B79F2-5F43-4425-9F77-860757EBCB2A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1D68F7-7662-4848-9666-8D64BB6ADA9C}">
      <dsp:nvSpPr>
        <dsp:cNvPr id="0" name=""/>
        <dsp:cNvSpPr/>
      </dsp:nvSpPr>
      <dsp:spPr>
        <a:xfrm>
          <a:off x="0" y="65113"/>
          <a:ext cx="3273400" cy="954150"/>
        </a:xfrm>
        <a:prstGeom prst="rightArrow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029891A-CB73-4860-BC7D-6F9FD15A4E97}">
      <dsp:nvSpPr>
        <dsp:cNvPr id="0" name=""/>
        <dsp:cNvSpPr/>
      </dsp:nvSpPr>
      <dsp:spPr>
        <a:xfrm>
          <a:off x="265908" y="320262"/>
          <a:ext cx="2729964" cy="477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MODULE</a:t>
          </a:r>
          <a:r>
            <a:rPr lang="en-US" sz="2000" kern="1200" dirty="0" smtClean="0"/>
            <a:t> – I </a:t>
          </a:r>
          <a:endParaRPr lang="en-US" sz="2000" kern="1200" dirty="0"/>
        </a:p>
      </dsp:txBody>
      <dsp:txXfrm>
        <a:off x="265908" y="320262"/>
        <a:ext cx="2729964" cy="4770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480F3C-2A27-443A-BB0F-6264821EDF23}">
      <dsp:nvSpPr>
        <dsp:cNvPr id="0" name=""/>
        <dsp:cNvSpPr/>
      </dsp:nvSpPr>
      <dsp:spPr>
        <a:xfrm>
          <a:off x="3766988" y="1900088"/>
          <a:ext cx="1457622" cy="145762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Holistic Marketing </a:t>
          </a:r>
          <a:endParaRPr lang="en-US" sz="1900" kern="1200" dirty="0"/>
        </a:p>
      </dsp:txBody>
      <dsp:txXfrm>
        <a:off x="3980452" y="2113552"/>
        <a:ext cx="1030694" cy="1030694"/>
      </dsp:txXfrm>
    </dsp:sp>
    <dsp:sp modelId="{F31495B7-D17F-4C83-A8DB-423F6539C6A9}">
      <dsp:nvSpPr>
        <dsp:cNvPr id="0" name=""/>
        <dsp:cNvSpPr/>
      </dsp:nvSpPr>
      <dsp:spPr>
        <a:xfrm rot="16200000">
          <a:off x="4275964" y="1665663"/>
          <a:ext cx="439670" cy="29179"/>
        </a:xfrm>
        <a:custGeom>
          <a:avLst/>
          <a:gdLst/>
          <a:ahLst/>
          <a:cxnLst/>
          <a:rect l="0" t="0" r="0" b="0"/>
          <a:pathLst>
            <a:path>
              <a:moveTo>
                <a:pt x="0" y="14589"/>
              </a:moveTo>
              <a:lnTo>
                <a:pt x="439670" y="14589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84808" y="1669261"/>
        <a:ext cx="21983" cy="21983"/>
      </dsp:txXfrm>
    </dsp:sp>
    <dsp:sp modelId="{8C85E24A-AA0D-4305-8E4B-1F24DF32EF41}">
      <dsp:nvSpPr>
        <dsp:cNvPr id="0" name=""/>
        <dsp:cNvSpPr/>
      </dsp:nvSpPr>
      <dsp:spPr>
        <a:xfrm>
          <a:off x="3766988" y="2795"/>
          <a:ext cx="1457622" cy="145762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Internal marketing </a:t>
          </a:r>
          <a:endParaRPr lang="en-US" sz="1500" kern="1200" dirty="0"/>
        </a:p>
      </dsp:txBody>
      <dsp:txXfrm>
        <a:off x="3980452" y="216259"/>
        <a:ext cx="1030694" cy="1030694"/>
      </dsp:txXfrm>
    </dsp:sp>
    <dsp:sp modelId="{BAA3A897-D839-4EAA-A453-2A426FE023C3}">
      <dsp:nvSpPr>
        <dsp:cNvPr id="0" name=""/>
        <dsp:cNvSpPr/>
      </dsp:nvSpPr>
      <dsp:spPr>
        <a:xfrm>
          <a:off x="5224611" y="2614310"/>
          <a:ext cx="439670" cy="29179"/>
        </a:xfrm>
        <a:custGeom>
          <a:avLst/>
          <a:gdLst/>
          <a:ahLst/>
          <a:cxnLst/>
          <a:rect l="0" t="0" r="0" b="0"/>
          <a:pathLst>
            <a:path>
              <a:moveTo>
                <a:pt x="0" y="14589"/>
              </a:moveTo>
              <a:lnTo>
                <a:pt x="439670" y="14589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33454" y="2617908"/>
        <a:ext cx="21983" cy="21983"/>
      </dsp:txXfrm>
    </dsp:sp>
    <dsp:sp modelId="{2CC3F6E5-FAEF-433D-8999-565665BCE337}">
      <dsp:nvSpPr>
        <dsp:cNvPr id="0" name=""/>
        <dsp:cNvSpPr/>
      </dsp:nvSpPr>
      <dsp:spPr>
        <a:xfrm>
          <a:off x="5664281" y="1900088"/>
          <a:ext cx="1457622" cy="1457622"/>
        </a:xfrm>
        <a:prstGeom prst="ellipse">
          <a:avLst/>
        </a:prstGeom>
        <a:solidFill>
          <a:schemeClr val="accent5">
            <a:hueOff val="3480166"/>
            <a:satOff val="-8347"/>
            <a:lumOff val="654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Integrated marketing </a:t>
          </a:r>
          <a:endParaRPr lang="en-US" sz="1500" kern="1200" dirty="0"/>
        </a:p>
      </dsp:txBody>
      <dsp:txXfrm>
        <a:off x="5877745" y="2113552"/>
        <a:ext cx="1030694" cy="1030694"/>
      </dsp:txXfrm>
    </dsp:sp>
    <dsp:sp modelId="{0AADE373-F499-4DEC-9A4E-5FB6FB8A0D4B}">
      <dsp:nvSpPr>
        <dsp:cNvPr id="0" name=""/>
        <dsp:cNvSpPr/>
      </dsp:nvSpPr>
      <dsp:spPr>
        <a:xfrm rot="5400000">
          <a:off x="4275964" y="3562956"/>
          <a:ext cx="439670" cy="29179"/>
        </a:xfrm>
        <a:custGeom>
          <a:avLst/>
          <a:gdLst/>
          <a:ahLst/>
          <a:cxnLst/>
          <a:rect l="0" t="0" r="0" b="0"/>
          <a:pathLst>
            <a:path>
              <a:moveTo>
                <a:pt x="0" y="14589"/>
              </a:moveTo>
              <a:lnTo>
                <a:pt x="439670" y="14589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84808" y="3566554"/>
        <a:ext cx="21983" cy="21983"/>
      </dsp:txXfrm>
    </dsp:sp>
    <dsp:sp modelId="{71C8ECDC-B172-4B61-90EC-D102AB3C6B48}">
      <dsp:nvSpPr>
        <dsp:cNvPr id="0" name=""/>
        <dsp:cNvSpPr/>
      </dsp:nvSpPr>
      <dsp:spPr>
        <a:xfrm>
          <a:off x="3766988" y="3797381"/>
          <a:ext cx="1457622" cy="1457622"/>
        </a:xfrm>
        <a:prstGeom prst="ellipse">
          <a:avLst/>
        </a:prstGeom>
        <a:solidFill>
          <a:schemeClr val="accent5">
            <a:hueOff val="6960331"/>
            <a:satOff val="-16693"/>
            <a:lumOff val="1307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Relationship marketing </a:t>
          </a:r>
          <a:endParaRPr lang="en-US" sz="1500" kern="1200" dirty="0"/>
        </a:p>
      </dsp:txBody>
      <dsp:txXfrm>
        <a:off x="3980452" y="4010845"/>
        <a:ext cx="1030694" cy="1030694"/>
      </dsp:txXfrm>
    </dsp:sp>
    <dsp:sp modelId="{502A340C-3E8C-42DA-8433-DE45DF75C1F7}">
      <dsp:nvSpPr>
        <dsp:cNvPr id="0" name=""/>
        <dsp:cNvSpPr/>
      </dsp:nvSpPr>
      <dsp:spPr>
        <a:xfrm rot="10800000">
          <a:off x="3327318" y="2614310"/>
          <a:ext cx="439670" cy="29179"/>
        </a:xfrm>
        <a:custGeom>
          <a:avLst/>
          <a:gdLst/>
          <a:ahLst/>
          <a:cxnLst/>
          <a:rect l="0" t="0" r="0" b="0"/>
          <a:pathLst>
            <a:path>
              <a:moveTo>
                <a:pt x="0" y="14589"/>
              </a:moveTo>
              <a:lnTo>
                <a:pt x="439670" y="14589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536161" y="2617908"/>
        <a:ext cx="21983" cy="21983"/>
      </dsp:txXfrm>
    </dsp:sp>
    <dsp:sp modelId="{C4CEA5C6-F549-476B-911A-AB687FD53208}">
      <dsp:nvSpPr>
        <dsp:cNvPr id="0" name=""/>
        <dsp:cNvSpPr/>
      </dsp:nvSpPr>
      <dsp:spPr>
        <a:xfrm>
          <a:off x="1869695" y="1900088"/>
          <a:ext cx="1457622" cy="1457622"/>
        </a:xfrm>
        <a:prstGeom prst="ellipse">
          <a:avLst/>
        </a:prstGeom>
        <a:solidFill>
          <a:schemeClr val="accent5">
            <a:hueOff val="10440497"/>
            <a:satOff val="-25040"/>
            <a:lumOff val="1961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Performance marketing </a:t>
          </a:r>
          <a:endParaRPr lang="en-US" sz="1500" kern="1200" dirty="0"/>
        </a:p>
      </dsp:txBody>
      <dsp:txXfrm>
        <a:off x="2083159" y="2113552"/>
        <a:ext cx="1030694" cy="10306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BB7875-601E-4ACE-B351-84FAE2CE869C}">
      <dsp:nvSpPr>
        <dsp:cNvPr id="0" name=""/>
        <dsp:cNvSpPr/>
      </dsp:nvSpPr>
      <dsp:spPr>
        <a:xfrm>
          <a:off x="2671246" y="469371"/>
          <a:ext cx="3136369" cy="3136369"/>
        </a:xfrm>
        <a:prstGeom prst="blockArc">
          <a:avLst>
            <a:gd name="adj1" fmla="val 10800000"/>
            <a:gd name="adj2" fmla="val 16200000"/>
            <a:gd name="adj3" fmla="val 4636"/>
          </a:avLst>
        </a:prstGeom>
        <a:solidFill>
          <a:schemeClr val="accent2">
            <a:hueOff val="521907"/>
            <a:satOff val="-33616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08023E-C498-4F39-8813-53D51C982DFF}">
      <dsp:nvSpPr>
        <dsp:cNvPr id="0" name=""/>
        <dsp:cNvSpPr/>
      </dsp:nvSpPr>
      <dsp:spPr>
        <a:xfrm>
          <a:off x="2671246" y="469371"/>
          <a:ext cx="3136369" cy="3136369"/>
        </a:xfrm>
        <a:prstGeom prst="blockArc">
          <a:avLst>
            <a:gd name="adj1" fmla="val 5400000"/>
            <a:gd name="adj2" fmla="val 10800000"/>
            <a:gd name="adj3" fmla="val 4636"/>
          </a:avLst>
        </a:prstGeom>
        <a:solidFill>
          <a:schemeClr val="accent2">
            <a:hueOff val="347938"/>
            <a:satOff val="-22411"/>
            <a:lumOff val="-13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C6F25A-A385-4821-9758-A0DE17ABCF92}">
      <dsp:nvSpPr>
        <dsp:cNvPr id="0" name=""/>
        <dsp:cNvSpPr/>
      </dsp:nvSpPr>
      <dsp:spPr>
        <a:xfrm>
          <a:off x="2671246" y="469371"/>
          <a:ext cx="3136369" cy="3136369"/>
        </a:xfrm>
        <a:prstGeom prst="blockArc">
          <a:avLst>
            <a:gd name="adj1" fmla="val 0"/>
            <a:gd name="adj2" fmla="val 5400000"/>
            <a:gd name="adj3" fmla="val 4636"/>
          </a:avLst>
        </a:prstGeom>
        <a:solidFill>
          <a:schemeClr val="accent2">
            <a:hueOff val="173969"/>
            <a:satOff val="-11205"/>
            <a:lumOff val="-65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5A8D5F-E0AF-4C42-96B5-D9107ED22666}">
      <dsp:nvSpPr>
        <dsp:cNvPr id="0" name=""/>
        <dsp:cNvSpPr/>
      </dsp:nvSpPr>
      <dsp:spPr>
        <a:xfrm>
          <a:off x="2671246" y="469371"/>
          <a:ext cx="3136369" cy="3136369"/>
        </a:xfrm>
        <a:prstGeom prst="blockArc">
          <a:avLst>
            <a:gd name="adj1" fmla="val 16200000"/>
            <a:gd name="adj2" fmla="val 0"/>
            <a:gd name="adj3" fmla="val 463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7977DE-8EE3-498B-A23E-46BBF61BB629}">
      <dsp:nvSpPr>
        <dsp:cNvPr id="0" name=""/>
        <dsp:cNvSpPr/>
      </dsp:nvSpPr>
      <dsp:spPr>
        <a:xfrm>
          <a:off x="3518135" y="1316260"/>
          <a:ext cx="1442591" cy="14425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 smtClean="0"/>
            <a:t>4Ps</a:t>
          </a:r>
          <a:endParaRPr lang="en-US" sz="5000" kern="1200" dirty="0"/>
        </a:p>
      </dsp:txBody>
      <dsp:txXfrm>
        <a:off x="3729398" y="1527523"/>
        <a:ext cx="1020065" cy="1020065"/>
      </dsp:txXfrm>
    </dsp:sp>
    <dsp:sp modelId="{B3242928-366A-4106-99AF-A6DCFF9A65E7}">
      <dsp:nvSpPr>
        <dsp:cNvPr id="0" name=""/>
        <dsp:cNvSpPr/>
      </dsp:nvSpPr>
      <dsp:spPr>
        <a:xfrm>
          <a:off x="3449660" y="817"/>
          <a:ext cx="1579540" cy="100981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Power of data</a:t>
          </a:r>
          <a:endParaRPr lang="en-US" sz="1800" kern="1200" dirty="0"/>
        </a:p>
      </dsp:txBody>
      <dsp:txXfrm>
        <a:off x="3680978" y="148701"/>
        <a:ext cx="1116904" cy="714045"/>
      </dsp:txXfrm>
    </dsp:sp>
    <dsp:sp modelId="{FFAF24DC-8297-4A5B-B0F0-FCB42ADF8362}">
      <dsp:nvSpPr>
        <dsp:cNvPr id="0" name=""/>
        <dsp:cNvSpPr/>
      </dsp:nvSpPr>
      <dsp:spPr>
        <a:xfrm>
          <a:off x="5266355" y="1532649"/>
          <a:ext cx="1009813" cy="1009813"/>
        </a:xfrm>
        <a:prstGeom prst="ellipse">
          <a:avLst/>
        </a:prstGeom>
        <a:solidFill>
          <a:schemeClr val="accent2">
            <a:hueOff val="173969"/>
            <a:satOff val="-11205"/>
            <a:lumOff val="-65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/>
            <a:t>Phygital</a:t>
          </a:r>
          <a:endParaRPr lang="en-US" sz="1500" kern="1200" dirty="0"/>
        </a:p>
      </dsp:txBody>
      <dsp:txXfrm>
        <a:off x="5414239" y="1680533"/>
        <a:ext cx="714045" cy="714045"/>
      </dsp:txXfrm>
    </dsp:sp>
    <dsp:sp modelId="{7BEB80FF-1A68-4FB7-BCA4-02CA76113342}">
      <dsp:nvSpPr>
        <dsp:cNvPr id="0" name=""/>
        <dsp:cNvSpPr/>
      </dsp:nvSpPr>
      <dsp:spPr>
        <a:xfrm>
          <a:off x="3734524" y="3064480"/>
          <a:ext cx="1009813" cy="1009813"/>
        </a:xfrm>
        <a:prstGeom prst="ellipse">
          <a:avLst/>
        </a:prstGeom>
        <a:solidFill>
          <a:schemeClr val="accent2">
            <a:hueOff val="347938"/>
            <a:satOff val="-22411"/>
            <a:lumOff val="-13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Platform</a:t>
          </a:r>
          <a:endParaRPr lang="en-US" sz="1500" kern="1200" dirty="0"/>
        </a:p>
      </dsp:txBody>
      <dsp:txXfrm>
        <a:off x="3882408" y="3212364"/>
        <a:ext cx="714045" cy="714045"/>
      </dsp:txXfrm>
    </dsp:sp>
    <dsp:sp modelId="{299462E1-78F7-4A36-B0C3-D13674559BD0}">
      <dsp:nvSpPr>
        <dsp:cNvPr id="0" name=""/>
        <dsp:cNvSpPr/>
      </dsp:nvSpPr>
      <dsp:spPr>
        <a:xfrm>
          <a:off x="1953430" y="1532649"/>
          <a:ext cx="1508338" cy="1009813"/>
        </a:xfrm>
        <a:prstGeom prst="ellipse">
          <a:avLst/>
        </a:prstGeom>
        <a:solidFill>
          <a:schemeClr val="accent2">
            <a:hueOff val="521907"/>
            <a:satOff val="-33616"/>
            <a:lumOff val="-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Personalization</a:t>
          </a:r>
          <a:endParaRPr lang="en-US" sz="600" kern="1200" dirty="0"/>
        </a:p>
      </dsp:txBody>
      <dsp:txXfrm>
        <a:off x="2174321" y="1680533"/>
        <a:ext cx="1066556" cy="7140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1D68F7-7662-4848-9666-8D64BB6ADA9C}">
      <dsp:nvSpPr>
        <dsp:cNvPr id="0" name=""/>
        <dsp:cNvSpPr/>
      </dsp:nvSpPr>
      <dsp:spPr>
        <a:xfrm>
          <a:off x="0" y="65113"/>
          <a:ext cx="3273400" cy="954150"/>
        </a:xfrm>
        <a:prstGeom prst="rightArrow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2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  <a:satMod val="110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029891A-CB73-4860-BC7D-6F9FD15A4E97}">
      <dsp:nvSpPr>
        <dsp:cNvPr id="0" name=""/>
        <dsp:cNvSpPr/>
      </dsp:nvSpPr>
      <dsp:spPr>
        <a:xfrm>
          <a:off x="265908" y="320262"/>
          <a:ext cx="2729964" cy="477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MODULE</a:t>
          </a:r>
          <a:r>
            <a:rPr lang="en-US" sz="2000" kern="1200" dirty="0" smtClean="0"/>
            <a:t> – I </a:t>
          </a:r>
          <a:r>
            <a:rPr lang="en-US" sz="2000" kern="1200" dirty="0" err="1" smtClean="0"/>
            <a:t>I</a:t>
          </a:r>
          <a:endParaRPr lang="en-US" sz="2000" kern="1200" dirty="0"/>
        </a:p>
      </dsp:txBody>
      <dsp:txXfrm>
        <a:off x="265908" y="320262"/>
        <a:ext cx="2729964" cy="47707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0FBABB-2780-42E6-8199-ABD2529AAAEB}">
      <dsp:nvSpPr>
        <dsp:cNvPr id="0" name=""/>
        <dsp:cNvSpPr/>
      </dsp:nvSpPr>
      <dsp:spPr>
        <a:xfrm rot="5400000">
          <a:off x="-223415" y="225726"/>
          <a:ext cx="1489434" cy="104260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NEEDS</a:t>
          </a:r>
          <a:endParaRPr lang="en-US" sz="1800" kern="1200" dirty="0"/>
        </a:p>
      </dsp:txBody>
      <dsp:txXfrm rot="-5400000">
        <a:off x="0" y="523613"/>
        <a:ext cx="1042604" cy="446830"/>
      </dsp:txXfrm>
    </dsp:sp>
    <dsp:sp modelId="{A45F3291-4840-46CF-98C9-4031A105F2EB}">
      <dsp:nvSpPr>
        <dsp:cNvPr id="0" name=""/>
        <dsp:cNvSpPr/>
      </dsp:nvSpPr>
      <dsp:spPr>
        <a:xfrm rot="5400000">
          <a:off x="3618635" y="-2573720"/>
          <a:ext cx="968132" cy="61201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States of deprivation</a:t>
          </a:r>
          <a:endParaRPr lang="en-US" sz="18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1" kern="1200" dirty="0" smtClean="0"/>
            <a:t>Physical – food, clothing, warmth, safety</a:t>
          </a:r>
          <a:endParaRPr lang="en-US" sz="11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1" kern="1200" dirty="0" smtClean="0"/>
            <a:t>Social – belonging and affection</a:t>
          </a:r>
          <a:endParaRPr lang="en-US" sz="11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1" kern="1200" dirty="0" smtClean="0"/>
            <a:t>Individual – Knowledge and self-expression </a:t>
          </a:r>
          <a:endParaRPr lang="en-US" sz="11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00" kern="1200" dirty="0"/>
        </a:p>
      </dsp:txBody>
      <dsp:txXfrm rot="-5400000">
        <a:off x="1042604" y="49571"/>
        <a:ext cx="6072935" cy="873612"/>
      </dsp:txXfrm>
    </dsp:sp>
    <dsp:sp modelId="{528221DA-FA93-4418-8F92-9A07D85CB742}">
      <dsp:nvSpPr>
        <dsp:cNvPr id="0" name=""/>
        <dsp:cNvSpPr/>
      </dsp:nvSpPr>
      <dsp:spPr>
        <a:xfrm rot="5400000">
          <a:off x="-223415" y="1519703"/>
          <a:ext cx="1489434" cy="104260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WANTS</a:t>
          </a:r>
          <a:endParaRPr lang="en-US" sz="1800" kern="1200" dirty="0"/>
        </a:p>
      </dsp:txBody>
      <dsp:txXfrm rot="-5400000">
        <a:off x="0" y="1817590"/>
        <a:ext cx="1042604" cy="446830"/>
      </dsp:txXfrm>
    </dsp:sp>
    <dsp:sp modelId="{2617C1E7-24FD-4C39-AB95-B78CDB6E8373}">
      <dsp:nvSpPr>
        <dsp:cNvPr id="0" name=""/>
        <dsp:cNvSpPr/>
      </dsp:nvSpPr>
      <dsp:spPr>
        <a:xfrm rot="5400000">
          <a:off x="3618635" y="-1279743"/>
          <a:ext cx="968132" cy="61201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/>
            <a:t>Form that needs take as they are shaped by culture and individual personality</a:t>
          </a:r>
          <a:endParaRPr lang="en-US" sz="1600" b="1" kern="1200" dirty="0"/>
        </a:p>
      </dsp:txBody>
      <dsp:txXfrm rot="-5400000">
        <a:off x="1042604" y="1343548"/>
        <a:ext cx="6072935" cy="873612"/>
      </dsp:txXfrm>
    </dsp:sp>
    <dsp:sp modelId="{6494A833-936C-40C7-A768-4E7B635F3EC9}">
      <dsp:nvSpPr>
        <dsp:cNvPr id="0" name=""/>
        <dsp:cNvSpPr/>
      </dsp:nvSpPr>
      <dsp:spPr>
        <a:xfrm rot="5400000">
          <a:off x="-223415" y="2813680"/>
          <a:ext cx="1489434" cy="104260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DEMANDS</a:t>
          </a:r>
          <a:endParaRPr lang="en-US" sz="1800" kern="1200" dirty="0"/>
        </a:p>
      </dsp:txBody>
      <dsp:txXfrm rot="-5400000">
        <a:off x="0" y="3111567"/>
        <a:ext cx="1042604" cy="446830"/>
      </dsp:txXfrm>
    </dsp:sp>
    <dsp:sp modelId="{02E24D8B-CD29-4784-885F-8577B39DF51B}">
      <dsp:nvSpPr>
        <dsp:cNvPr id="0" name=""/>
        <dsp:cNvSpPr/>
      </dsp:nvSpPr>
      <dsp:spPr>
        <a:xfrm rot="5400000">
          <a:off x="3618635" y="14233"/>
          <a:ext cx="968132" cy="61201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/>
            <a:t>Wants backed by buying power</a:t>
          </a:r>
          <a:endParaRPr lang="en-US" sz="1600" b="1" kern="1200" dirty="0"/>
        </a:p>
      </dsp:txBody>
      <dsp:txXfrm rot="-5400000">
        <a:off x="1042604" y="2637524"/>
        <a:ext cx="6072935" cy="87361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A3C270-4013-4A71-B225-1A7283E63A4E}">
      <dsp:nvSpPr>
        <dsp:cNvPr id="0" name=""/>
        <dsp:cNvSpPr/>
      </dsp:nvSpPr>
      <dsp:spPr>
        <a:xfrm>
          <a:off x="0" y="305079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CF300D-68DF-48B7-8AAB-B31961A6359F}">
      <dsp:nvSpPr>
        <dsp:cNvPr id="0" name=""/>
        <dsp:cNvSpPr/>
      </dsp:nvSpPr>
      <dsp:spPr>
        <a:xfrm>
          <a:off x="304800" y="39399"/>
          <a:ext cx="4267200" cy="5313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Stated Needs	             [Inexpensive car]</a:t>
          </a:r>
          <a:endParaRPr lang="en-US" sz="1800" kern="1200" dirty="0"/>
        </a:p>
      </dsp:txBody>
      <dsp:txXfrm>
        <a:off x="330739" y="65338"/>
        <a:ext cx="4215322" cy="479482"/>
      </dsp:txXfrm>
    </dsp:sp>
    <dsp:sp modelId="{71A95205-2F84-4FD0-80A9-DC2A56931CE9}">
      <dsp:nvSpPr>
        <dsp:cNvPr id="0" name=""/>
        <dsp:cNvSpPr/>
      </dsp:nvSpPr>
      <dsp:spPr>
        <a:xfrm>
          <a:off x="0" y="1121559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2610124"/>
              <a:satOff val="-6260"/>
              <a:lumOff val="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8CB20B-6760-466F-A013-4C765F1D6521}">
      <dsp:nvSpPr>
        <dsp:cNvPr id="0" name=""/>
        <dsp:cNvSpPr/>
      </dsp:nvSpPr>
      <dsp:spPr>
        <a:xfrm>
          <a:off x="304800" y="855879"/>
          <a:ext cx="4267200" cy="531360"/>
        </a:xfrm>
        <a:prstGeom prst="roundRect">
          <a:avLst/>
        </a:prstGeom>
        <a:solidFill>
          <a:schemeClr val="accent5">
            <a:hueOff val="2610124"/>
            <a:satOff val="-6260"/>
            <a:lumOff val="49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Real Needs                    [Low maintenance]</a:t>
          </a:r>
          <a:endParaRPr lang="en-US" sz="1800" kern="1200" dirty="0"/>
        </a:p>
      </dsp:txBody>
      <dsp:txXfrm>
        <a:off x="330739" y="881818"/>
        <a:ext cx="4215322" cy="479482"/>
      </dsp:txXfrm>
    </dsp:sp>
    <dsp:sp modelId="{13AF5A1B-3BBE-4189-A46E-D4425B75820C}">
      <dsp:nvSpPr>
        <dsp:cNvPr id="0" name=""/>
        <dsp:cNvSpPr/>
      </dsp:nvSpPr>
      <dsp:spPr>
        <a:xfrm>
          <a:off x="0" y="1938039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5220249"/>
              <a:satOff val="-12520"/>
              <a:lumOff val="9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31968C-D2CB-4631-80CB-A95E02B6A5DF}">
      <dsp:nvSpPr>
        <dsp:cNvPr id="0" name=""/>
        <dsp:cNvSpPr/>
      </dsp:nvSpPr>
      <dsp:spPr>
        <a:xfrm>
          <a:off x="304800" y="1672359"/>
          <a:ext cx="4267200" cy="531360"/>
        </a:xfrm>
        <a:prstGeom prst="roundRect">
          <a:avLst/>
        </a:prstGeom>
        <a:solidFill>
          <a:schemeClr val="accent5">
            <a:hueOff val="5220249"/>
            <a:satOff val="-12520"/>
            <a:lumOff val="9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Unstated Needs              [Good after sales]</a:t>
          </a:r>
          <a:endParaRPr lang="en-US" sz="1800" kern="1200" dirty="0"/>
        </a:p>
      </dsp:txBody>
      <dsp:txXfrm>
        <a:off x="330739" y="1698298"/>
        <a:ext cx="4215322" cy="479482"/>
      </dsp:txXfrm>
    </dsp:sp>
    <dsp:sp modelId="{A2E43D45-EDC5-4B96-BE46-7BDCF430455D}">
      <dsp:nvSpPr>
        <dsp:cNvPr id="0" name=""/>
        <dsp:cNvSpPr/>
      </dsp:nvSpPr>
      <dsp:spPr>
        <a:xfrm>
          <a:off x="0" y="2754520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7830373"/>
              <a:satOff val="-18780"/>
              <a:lumOff val="1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C00B58-0A03-421F-A553-2B499F4A1FC1}">
      <dsp:nvSpPr>
        <dsp:cNvPr id="0" name=""/>
        <dsp:cNvSpPr/>
      </dsp:nvSpPr>
      <dsp:spPr>
        <a:xfrm>
          <a:off x="304800" y="2488840"/>
          <a:ext cx="4267200" cy="531360"/>
        </a:xfrm>
        <a:prstGeom prst="roundRect">
          <a:avLst/>
        </a:prstGeom>
        <a:solidFill>
          <a:schemeClr val="accent5">
            <a:hueOff val="7830373"/>
            <a:satOff val="-18780"/>
            <a:lumOff val="147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Delight Needs                          [Accessories]</a:t>
          </a:r>
          <a:endParaRPr lang="en-US" sz="1800" kern="1200" dirty="0"/>
        </a:p>
      </dsp:txBody>
      <dsp:txXfrm>
        <a:off x="330739" y="2514779"/>
        <a:ext cx="4215322" cy="479482"/>
      </dsp:txXfrm>
    </dsp:sp>
    <dsp:sp modelId="{D83B79F2-5F43-4425-9F77-860757EBCB2A}">
      <dsp:nvSpPr>
        <dsp:cNvPr id="0" name=""/>
        <dsp:cNvSpPr/>
      </dsp:nvSpPr>
      <dsp:spPr>
        <a:xfrm>
          <a:off x="0" y="3571000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10440497"/>
              <a:satOff val="-25040"/>
              <a:lumOff val="19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EE62F2-6BE8-4F6F-8142-93C6415F60AB}">
      <dsp:nvSpPr>
        <dsp:cNvPr id="0" name=""/>
        <dsp:cNvSpPr/>
      </dsp:nvSpPr>
      <dsp:spPr>
        <a:xfrm>
          <a:off x="304800" y="3305320"/>
          <a:ext cx="4267200" cy="531360"/>
        </a:xfrm>
        <a:prstGeom prst="roundRect">
          <a:avLst/>
        </a:prstGeom>
        <a:solidFill>
          <a:schemeClr val="accent5">
            <a:hueOff val="10440497"/>
            <a:satOff val="-25040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Secret Needs                        [friends to see]</a:t>
          </a:r>
          <a:endParaRPr lang="en-US" sz="1800" kern="1200" dirty="0"/>
        </a:p>
      </dsp:txBody>
      <dsp:txXfrm>
        <a:off x="330739" y="3331259"/>
        <a:ext cx="4215322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EE094-626A-4571-BEA4-AEE55122ABB0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07A5C-7C1B-44E5-A13C-D10562C79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692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07A5C-7C1B-44E5-A13C-D10562C7978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76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 smtClean="0"/>
              <a:t>Communication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07A5C-7C1B-44E5-A13C-D10562C7978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19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07A5C-7C1B-44E5-A13C-D10562C7978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2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07A5C-7C1B-44E5-A13C-D10562C7978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32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07A5C-7C1B-44E5-A13C-D10562C7978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14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0E65DA7-B720-4F3B-BEBA-53E0E834DA70}" type="datetime1">
              <a:rPr lang="en-US" smtClean="0"/>
              <a:t>2/15/2024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8509C-CE82-4986-961D-1A8AC066A4D7}" type="datetime1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904D0-D757-41D4-94BD-4149C998B951}" type="datetime1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63FE62D-944F-4485-997A-41602B117538}" type="datetime1">
              <a:rPr lang="en-US" smtClean="0"/>
              <a:t>2/15/2024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4CC6-8274-4E3B-BBBA-DAFD2A8C0015}" type="datetime1">
              <a:rPr lang="en-US" smtClean="0"/>
              <a:t>2/15/2024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0F35573-C444-4201-9DC6-AAA383509992}" type="datetime1">
              <a:rPr lang="en-US" smtClean="0"/>
              <a:t>2/15/2024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24100D6-4696-4CF1-9089-84B05F6C61A2}" type="datetime1">
              <a:rPr lang="en-US" smtClean="0"/>
              <a:t>2/15/2024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32F0-63FD-442E-969C-C1772BD2D83D}" type="datetime1">
              <a:rPr lang="en-US" smtClean="0"/>
              <a:t>2/15/2024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7E38-F11F-4EDE-B48F-CF04F54129A1}" type="datetime1">
              <a:rPr lang="en-US" smtClean="0"/>
              <a:t>2/15/2024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9CF4D6D-4659-4DD8-A24F-BACF78BDB4E5}" type="datetime1">
              <a:rPr lang="en-US" smtClean="0"/>
              <a:t>2/15/2024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6C6A63DB-B6EF-40F6-8FEB-065ABE63A688}" type="datetime1">
              <a:rPr lang="en-US" smtClean="0"/>
              <a:t>2/15/2024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1690FC28-0034-4EB6-931B-4168C0D80E48}" type="datetime1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97574AB6-0743-4A4C-BBE6-4F7FF6BD992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0"/>
            <a:ext cx="6400800" cy="12192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>Marketing management</a:t>
            </a:r>
            <a:endParaRPr lang="en-US" sz="44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81371160"/>
              </p:ext>
            </p:extLst>
          </p:nvPr>
        </p:nvGraphicFramePr>
        <p:xfrm>
          <a:off x="2895600" y="4343400"/>
          <a:ext cx="3276600" cy="111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817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28600" y="1447800"/>
            <a:ext cx="8686800" cy="49530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/>
              <a:t>Promoting your organization’s mission, objectives, purpose, culture, products and services, and brand your own employees. Also called as “employee marketing”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Purpose – To “sell” your business to your employees so they are more engaged, brand-aware, and knowledgeable about your organization. 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Employee engagement / Company culture / Brand awareness / staff empowerment / recruitment &amp; hiring / retention.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Target Audience               Employees</a:t>
            </a:r>
          </a:p>
          <a:p>
            <a:pPr algn="l"/>
            <a:r>
              <a:rPr lang="en-US" dirty="0"/>
              <a:t> </a:t>
            </a:r>
            <a:r>
              <a:rPr lang="en-US" dirty="0" smtClean="0"/>
              <a:t>          Goal                         Company’s objectives, products, and services, 				employee engagement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- </a:t>
            </a:r>
            <a:r>
              <a:rPr lang="en-US" dirty="0" err="1" smtClean="0"/>
              <a:t>Taj</a:t>
            </a:r>
            <a:r>
              <a:rPr lang="en-US" dirty="0" smtClean="0"/>
              <a:t> Group (In-house magazine to all the employees)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76400" y="304800"/>
            <a:ext cx="5638800" cy="701040"/>
          </a:xfrm>
        </p:spPr>
        <p:txBody>
          <a:bodyPr/>
          <a:lstStyle/>
          <a:p>
            <a:r>
              <a:rPr lang="en-US" dirty="0" smtClean="0"/>
              <a:t>INTERNAL MARKETING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2209800" y="5029200"/>
            <a:ext cx="609600" cy="228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2209800" y="5471160"/>
            <a:ext cx="609600" cy="228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2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28600" y="1447800"/>
            <a:ext cx="8686800" cy="4953000"/>
          </a:xfrm>
        </p:spPr>
        <p:txBody>
          <a:bodyPr/>
          <a:lstStyle/>
          <a:p>
            <a:pPr algn="l"/>
            <a:r>
              <a:rPr lang="en-US" dirty="0" smtClean="0"/>
              <a:t>4Cs of Integrated Marketing Approach </a:t>
            </a:r>
          </a:p>
          <a:p>
            <a:pPr algn="l"/>
            <a:endParaRPr lang="en-US" dirty="0"/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US" sz="1400" dirty="0"/>
              <a:t>Coherence – different communications are logically connected?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US" sz="1400" dirty="0"/>
              <a:t>Consistency – multiple </a:t>
            </a:r>
            <a:r>
              <a:rPr lang="en-US" sz="1400" dirty="0" smtClean="0"/>
              <a:t>messages across all platforms </a:t>
            </a:r>
            <a:r>
              <a:rPr lang="en-US" sz="1400" dirty="0"/>
              <a:t>support and reinforce, and are not contradictory?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US" sz="1400" dirty="0"/>
              <a:t>Continuity – communications are connected and consistent through </a:t>
            </a:r>
            <a:r>
              <a:rPr lang="en-US" sz="1400" dirty="0" smtClean="0"/>
              <a:t>time or previous campaigns?</a:t>
            </a:r>
            <a:endParaRPr lang="en-US" sz="1400" dirty="0"/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US" sz="1400" dirty="0"/>
              <a:t>Complementary – synergistic, or the sum of the parts is greater than the whole</a:t>
            </a:r>
            <a:r>
              <a:rPr lang="en-US" sz="1400" dirty="0" smtClean="0"/>
              <a:t>?</a:t>
            </a:r>
          </a:p>
          <a:p>
            <a:pPr algn="l"/>
            <a:endParaRPr lang="en-US" sz="1400" dirty="0"/>
          </a:p>
          <a:p>
            <a:pPr marL="342900" indent="-342900" algn="l">
              <a:buFontTx/>
              <a:buChar char="-"/>
            </a:pPr>
            <a:r>
              <a:rPr lang="en-US" dirty="0" smtClean="0"/>
              <a:t>Mix &amp; match marketing activities to maximize their individual and collective effect. </a:t>
            </a:r>
          </a:p>
          <a:p>
            <a:pPr algn="l"/>
            <a:endParaRPr lang="en-US" dirty="0" smtClean="0"/>
          </a:p>
          <a:p>
            <a:pPr marL="342900" indent="-342900" algn="l">
              <a:buFontTx/>
              <a:buChar char="-"/>
            </a:pPr>
            <a:r>
              <a:rPr lang="en-US" dirty="0" smtClean="0"/>
              <a:t>NIKE – FB/IG/</a:t>
            </a:r>
            <a:r>
              <a:rPr lang="en-US" dirty="0" err="1" smtClean="0"/>
              <a:t>LinkedIN</a:t>
            </a:r>
            <a:r>
              <a:rPr lang="en-US" dirty="0" smtClean="0"/>
              <a:t>/Twitter/</a:t>
            </a:r>
            <a:r>
              <a:rPr lang="en-US" dirty="0" err="1" smtClean="0"/>
              <a:t>Youtube</a:t>
            </a:r>
            <a:r>
              <a:rPr lang="en-US" dirty="0" smtClean="0"/>
              <a:t>/</a:t>
            </a:r>
            <a:r>
              <a:rPr lang="en-US" dirty="0" err="1" smtClean="0"/>
              <a:t>Tiktok</a:t>
            </a:r>
            <a:r>
              <a:rPr lang="en-US" dirty="0" smtClean="0"/>
              <a:t>/</a:t>
            </a:r>
            <a:r>
              <a:rPr lang="en-US" dirty="0" err="1" smtClean="0"/>
              <a:t>Reddit</a:t>
            </a:r>
            <a:r>
              <a:rPr lang="en-US" dirty="0" smtClean="0"/>
              <a:t> </a:t>
            </a:r>
          </a:p>
          <a:p>
            <a:pPr algn="l"/>
            <a:r>
              <a:rPr lang="en-US" sz="1600" i="1" dirty="0" smtClean="0"/>
              <a:t>[Internal Communication/PR/SM/E-mail marketing/website/Advertising/engagement/events]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76400" y="304800"/>
            <a:ext cx="5638800" cy="701040"/>
          </a:xfrm>
        </p:spPr>
        <p:txBody>
          <a:bodyPr/>
          <a:lstStyle/>
          <a:p>
            <a:r>
              <a:rPr lang="en-US" dirty="0" smtClean="0"/>
              <a:t>Integrated MARKETING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52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28600" y="1447800"/>
            <a:ext cx="8686800" cy="4953000"/>
          </a:xfrm>
        </p:spPr>
        <p:txBody>
          <a:bodyPr/>
          <a:lstStyle/>
          <a:p>
            <a:pPr algn="l"/>
            <a:r>
              <a:rPr lang="en-US" dirty="0"/>
              <a:t> </a:t>
            </a:r>
            <a:r>
              <a:rPr lang="en-US" dirty="0" smtClean="0"/>
              <a:t>Emphasizes </a:t>
            </a:r>
            <a:r>
              <a:rPr lang="en-US" dirty="0"/>
              <a:t>customer retention, satisfaction, and lifetime customer </a:t>
            </a:r>
            <a:r>
              <a:rPr lang="en-US" dirty="0" smtClean="0"/>
              <a:t>value.</a:t>
            </a:r>
          </a:p>
          <a:p>
            <a:pPr algn="l"/>
            <a:r>
              <a:rPr lang="en-US" dirty="0"/>
              <a:t> long-lasting relationships with </a:t>
            </a:r>
            <a:r>
              <a:rPr lang="en-US" dirty="0" smtClean="0"/>
              <a:t>customers.</a:t>
            </a:r>
          </a:p>
          <a:p>
            <a:pPr algn="l"/>
            <a:endParaRPr lang="en-US" dirty="0" smtClean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1800" b="1" dirty="0"/>
              <a:t>Increased customer lifetime </a:t>
            </a:r>
            <a:r>
              <a:rPr lang="en-US" sz="1800" b="1" dirty="0" smtClean="0"/>
              <a:t>value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1800" b="1" dirty="0"/>
              <a:t>Lower long-term marketing </a:t>
            </a:r>
            <a:r>
              <a:rPr lang="en-US" sz="1800" b="1" dirty="0" smtClean="0"/>
              <a:t>costs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1800" b="1" dirty="0"/>
              <a:t>Higher customer </a:t>
            </a:r>
            <a:r>
              <a:rPr lang="en-US" sz="1800" b="1" dirty="0" smtClean="0"/>
              <a:t>satisfaction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1800" b="1" dirty="0"/>
              <a:t>Deeper customer </a:t>
            </a:r>
            <a:r>
              <a:rPr lang="en-US" sz="1800" b="1" dirty="0" smtClean="0"/>
              <a:t>understanding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1800" b="1" dirty="0"/>
              <a:t>Reliable customer base</a:t>
            </a:r>
            <a:endParaRPr lang="en-US" sz="1800" dirty="0" smtClean="0"/>
          </a:p>
          <a:p>
            <a:pPr algn="l"/>
            <a:endParaRPr lang="en-US" dirty="0" smtClean="0"/>
          </a:p>
          <a:p>
            <a:pPr marL="342900" indent="-342900" algn="l">
              <a:buFontTx/>
              <a:buChar char="-"/>
            </a:pPr>
            <a:r>
              <a:rPr lang="en-US" dirty="0" smtClean="0"/>
              <a:t>Starbucks Loyalty program | Starbucks rewards app as in-store digital card </a:t>
            </a:r>
          </a:p>
          <a:p>
            <a:pPr marL="342900" indent="-342900" algn="l">
              <a:buFontTx/>
              <a:buChar char="-"/>
            </a:pPr>
            <a:r>
              <a:rPr lang="en-US" dirty="0" smtClean="0"/>
              <a:t>Starbuck personalization – Names / events / festivals </a:t>
            </a:r>
            <a:r>
              <a:rPr lang="en-US" dirty="0" err="1" smtClean="0"/>
              <a:t>etc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76400" y="304800"/>
            <a:ext cx="5638800" cy="701040"/>
          </a:xfrm>
        </p:spPr>
        <p:txBody>
          <a:bodyPr/>
          <a:lstStyle/>
          <a:p>
            <a:r>
              <a:rPr lang="en-US" dirty="0" smtClean="0"/>
              <a:t>RELATIONSHIP MARKETING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70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28600" y="1447800"/>
            <a:ext cx="8686800" cy="4953000"/>
          </a:xfrm>
        </p:spPr>
        <p:txBody>
          <a:bodyPr/>
          <a:lstStyle/>
          <a:p>
            <a:pPr algn="l"/>
            <a:r>
              <a:rPr lang="en-US" b="1" dirty="0"/>
              <a:t>Fever </a:t>
            </a:r>
            <a:r>
              <a:rPr lang="en-US" b="1" dirty="0" smtClean="0"/>
              <a:t>FM 104 </a:t>
            </a:r>
            <a:r>
              <a:rPr lang="en-US" b="1" dirty="0"/>
              <a:t>announces it is shutting down due to 'evolving trends' in </a:t>
            </a:r>
            <a:r>
              <a:rPr lang="en-US" b="1" dirty="0" smtClean="0"/>
              <a:t>media</a:t>
            </a:r>
          </a:p>
          <a:p>
            <a:pPr algn="l"/>
            <a:r>
              <a:rPr lang="en-US" sz="1400" i="1" dirty="0" smtClean="0"/>
              <a:t>(30</a:t>
            </a:r>
            <a:r>
              <a:rPr lang="en-US" sz="1400" i="1" baseline="30000" dirty="0" smtClean="0"/>
              <a:t>th</a:t>
            </a:r>
            <a:r>
              <a:rPr lang="en-US" sz="1400" i="1" dirty="0" smtClean="0"/>
              <a:t> Jan 2024)</a:t>
            </a:r>
            <a:endParaRPr lang="en-US" sz="1400" i="1" dirty="0"/>
          </a:p>
          <a:p>
            <a:pPr algn="l"/>
            <a:endParaRPr lang="en-US" b="1" dirty="0"/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 smtClean="0"/>
              <a:t>Targeted towards youth with more  than 27 million listeners. </a:t>
            </a:r>
          </a:p>
          <a:p>
            <a:pPr algn="l"/>
            <a:endParaRPr lang="en-US" dirty="0" smtClean="0"/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 smtClean="0"/>
              <a:t>Come back with in 2 days.</a:t>
            </a:r>
          </a:p>
          <a:p>
            <a:pPr algn="l"/>
            <a:endParaRPr lang="en-US" dirty="0" smtClean="0"/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 smtClean="0"/>
              <a:t>User curated content strategy – Songs / RJs / Topics / Shows etc.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76400" y="304800"/>
            <a:ext cx="5638800" cy="701040"/>
          </a:xfrm>
        </p:spPr>
        <p:txBody>
          <a:bodyPr/>
          <a:lstStyle/>
          <a:p>
            <a:r>
              <a:rPr lang="en-US" dirty="0" smtClean="0"/>
              <a:t>RELATIONSHIP MARKETING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18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28600" y="1447800"/>
            <a:ext cx="8686800" cy="4953000"/>
          </a:xfrm>
        </p:spPr>
        <p:txBody>
          <a:bodyPr/>
          <a:lstStyle/>
          <a:p>
            <a:pPr marL="342900" indent="-342900" algn="l">
              <a:buFontTx/>
              <a:buChar char="-"/>
            </a:pPr>
            <a:r>
              <a:rPr lang="en-US" dirty="0" smtClean="0"/>
              <a:t>Marketing strategy driven by results</a:t>
            </a:r>
          </a:p>
          <a:p>
            <a:pPr marL="342900" indent="-342900" algn="l">
              <a:buFontTx/>
              <a:buChar char="-"/>
            </a:pPr>
            <a:r>
              <a:rPr lang="en-US" dirty="0"/>
              <a:t>only pay when your goals are </a:t>
            </a:r>
            <a:r>
              <a:rPr lang="en-US" dirty="0" smtClean="0"/>
              <a:t>met (unlike traditional marketing)</a:t>
            </a:r>
          </a:p>
          <a:p>
            <a:pPr marL="342900" indent="-342900" algn="l">
              <a:buFontTx/>
              <a:buChar char="-"/>
            </a:pPr>
            <a:r>
              <a:rPr lang="en-US" dirty="0" smtClean="0"/>
              <a:t>Advantages – less risk / guaranteed ROI / Better control on Ad spend</a:t>
            </a:r>
          </a:p>
          <a:p>
            <a:pPr marL="342900" indent="-342900" algn="l">
              <a:buFontTx/>
              <a:buChar char="-"/>
            </a:pPr>
            <a:r>
              <a:rPr lang="en-US" dirty="0" smtClean="0"/>
              <a:t>3 Key players – Advertiser | Publisher | Tracking network </a:t>
            </a:r>
          </a:p>
          <a:p>
            <a:pPr marL="342900" indent="-342900" algn="l">
              <a:buFontTx/>
              <a:buChar char="-"/>
            </a:pPr>
            <a:r>
              <a:rPr lang="en-US" dirty="0" smtClean="0"/>
              <a:t>Types -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1600" i="1" dirty="0" smtClean="0"/>
              <a:t>Affiliate Marketing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1600" i="1" dirty="0" smtClean="0"/>
              <a:t>Influencer Marketing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1600" i="1" dirty="0" smtClean="0"/>
              <a:t>Paid Marketing &amp; Advertising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1600" i="1" dirty="0" smtClean="0"/>
              <a:t>SEM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1600" i="1" dirty="0" smtClean="0"/>
              <a:t>SMM</a:t>
            </a:r>
            <a:endParaRPr lang="en-US" sz="1600" i="1" dirty="0"/>
          </a:p>
          <a:p>
            <a:pPr algn="l"/>
            <a:endParaRPr lang="en-US" sz="1600" i="1" dirty="0" smtClean="0"/>
          </a:p>
          <a:p>
            <a:pPr marL="285750" indent="-285750" algn="l">
              <a:buFontTx/>
              <a:buChar char="-"/>
            </a:pPr>
            <a:r>
              <a:rPr lang="en-US" i="1" dirty="0" err="1" smtClean="0"/>
              <a:t>Paperboat</a:t>
            </a:r>
            <a:r>
              <a:rPr lang="en-US" i="1" dirty="0" smtClean="0"/>
              <a:t> - #</a:t>
            </a:r>
            <a:r>
              <a:rPr lang="en-US" i="1" dirty="0" err="1" smtClean="0"/>
              <a:t>Floataboat</a:t>
            </a:r>
            <a:endParaRPr lang="en-US" i="1" dirty="0" smtClean="0"/>
          </a:p>
          <a:p>
            <a:pPr marL="285750" indent="-285750" algn="l">
              <a:buFontTx/>
              <a:buChar char="-"/>
            </a:pPr>
            <a:r>
              <a:rPr lang="en-US" i="1" dirty="0" smtClean="0"/>
              <a:t>Domino’s – “Pizza Tracker”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76400" y="304800"/>
            <a:ext cx="5638800" cy="701040"/>
          </a:xfrm>
        </p:spPr>
        <p:txBody>
          <a:bodyPr/>
          <a:lstStyle/>
          <a:p>
            <a:r>
              <a:rPr lang="en-US" dirty="0" smtClean="0"/>
              <a:t>PERFORMANCE MARKETING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66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52400" y="1447800"/>
            <a:ext cx="8839200" cy="5181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</a:t>
            </a:r>
            <a:r>
              <a:rPr lang="en-US" b="1" u="sng" dirty="0" smtClean="0"/>
              <a:t>societal marketing concept (sustainability) </a:t>
            </a:r>
            <a:r>
              <a:rPr lang="en-US" dirty="0" smtClean="0"/>
              <a:t>– To provide &amp; satisfy the consumers wants ,needs while simultaneously being aware of the environmental impact of marketing decisions on future generations ability to meet their needs .</a:t>
            </a:r>
            <a:r>
              <a:rPr lang="en-US" dirty="0"/>
              <a:t> </a:t>
            </a:r>
          </a:p>
        </p:txBody>
      </p:sp>
      <p:sp>
        <p:nvSpPr>
          <p:cNvPr id="10" name="Isosceles Triangle 9"/>
          <p:cNvSpPr/>
          <p:nvPr/>
        </p:nvSpPr>
        <p:spPr>
          <a:xfrm>
            <a:off x="457200" y="2959387"/>
            <a:ext cx="3048000" cy="2895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aseline="0" dirty="0" smtClean="0">
              <a:solidFill>
                <a:schemeClr val="tx1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590103" y="3736538"/>
            <a:ext cx="76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696699" y="3391574"/>
            <a:ext cx="569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CEO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1259303" y="4295625"/>
            <a:ext cx="1443793" cy="58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1259303" y="3736538"/>
            <a:ext cx="14437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Top </a:t>
            </a:r>
          </a:p>
          <a:p>
            <a:pPr algn="ctr"/>
            <a:r>
              <a:rPr lang="en-US" dirty="0" smtClean="0"/>
              <a:t>Management</a:t>
            </a:r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952500" y="4923472"/>
            <a:ext cx="2057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259303" y="4277141"/>
            <a:ext cx="14437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Middle</a:t>
            </a:r>
            <a:r>
              <a:rPr lang="en-US" baseline="0" dirty="0" smtClean="0"/>
              <a:t> </a:t>
            </a:r>
          </a:p>
          <a:p>
            <a:pPr algn="ctr"/>
            <a:r>
              <a:rPr lang="en-US" dirty="0" smtClean="0"/>
              <a:t>Management</a:t>
            </a:r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637603" y="5513287"/>
            <a:ext cx="266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784526" y="4916269"/>
            <a:ext cx="23933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/>
              <a:t>Frontline Management </a:t>
            </a:r>
            <a:endParaRPr lang="en-US" dirty="0" smtClean="0"/>
          </a:p>
          <a:p>
            <a:pPr algn="ctr">
              <a:defRPr/>
            </a:pPr>
            <a:r>
              <a:rPr lang="en-US" dirty="0" smtClean="0"/>
              <a:t>Employees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952500" y="5434349"/>
            <a:ext cx="2057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aseline="0" dirty="0" smtClean="0"/>
              <a:t>Customer</a:t>
            </a:r>
            <a:endParaRPr lang="en-US" sz="2000" dirty="0"/>
          </a:p>
        </p:txBody>
      </p:sp>
      <p:sp>
        <p:nvSpPr>
          <p:cNvPr id="40" name="Isosceles Triangle 39"/>
          <p:cNvSpPr/>
          <p:nvPr/>
        </p:nvSpPr>
        <p:spPr>
          <a:xfrm rot="10800000">
            <a:off x="4697252" y="2944094"/>
            <a:ext cx="4198224" cy="307570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aseline="0" dirty="0" smtClean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5005664" y="3391574"/>
            <a:ext cx="3581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5796624" y="2944094"/>
            <a:ext cx="190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/>
              <a:t>Customer 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5410200" y="3953974"/>
            <a:ext cx="2789651" cy="269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5515839" y="3321098"/>
            <a:ext cx="25610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/>
              <a:t>Frontline Management </a:t>
            </a:r>
            <a:endParaRPr lang="en-US" dirty="0" smtClean="0"/>
          </a:p>
          <a:p>
            <a:pPr algn="ctr">
              <a:defRPr/>
            </a:pPr>
            <a:r>
              <a:rPr lang="en-US" dirty="0" smtClean="0"/>
              <a:t>Employees</a:t>
            </a:r>
            <a:endParaRPr lang="en-US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5814425" y="4593102"/>
            <a:ext cx="19812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4615576" y="394677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Middle</a:t>
            </a:r>
            <a:r>
              <a:rPr lang="en-US" baseline="0" dirty="0" smtClean="0"/>
              <a:t> </a:t>
            </a:r>
          </a:p>
          <a:p>
            <a:pPr algn="ctr"/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5217848" y="4620019"/>
            <a:ext cx="312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Top </a:t>
            </a:r>
          </a:p>
          <a:p>
            <a:pPr algn="ctr"/>
            <a:r>
              <a:rPr lang="en-US" dirty="0" smtClean="0"/>
              <a:t>Management</a:t>
            </a:r>
            <a:endParaRPr lang="en-US" dirty="0"/>
          </a:p>
        </p:txBody>
      </p:sp>
      <p:cxnSp>
        <p:nvCxnSpPr>
          <p:cNvPr id="69" name="Straight Connector 68"/>
          <p:cNvCxnSpPr/>
          <p:nvPr/>
        </p:nvCxnSpPr>
        <p:spPr>
          <a:xfrm>
            <a:off x="6274680" y="5266350"/>
            <a:ext cx="9488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6561122" y="5283606"/>
            <a:ext cx="569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CEO</a:t>
            </a:r>
          </a:p>
        </p:txBody>
      </p:sp>
      <p:sp>
        <p:nvSpPr>
          <p:cNvPr id="76" name="Right Arrow 75"/>
          <p:cNvSpPr/>
          <p:nvPr/>
        </p:nvSpPr>
        <p:spPr>
          <a:xfrm rot="14404330">
            <a:off x="1611790" y="4224516"/>
            <a:ext cx="3123182" cy="3491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ight Arrow 76"/>
          <p:cNvSpPr/>
          <p:nvPr/>
        </p:nvSpPr>
        <p:spPr>
          <a:xfrm rot="3309081">
            <a:off x="3457825" y="4386565"/>
            <a:ext cx="3782402" cy="4288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 rot="3628895">
            <a:off x="2527599" y="3976442"/>
            <a:ext cx="21400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Communication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1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52400" y="1371600"/>
            <a:ext cx="8839200" cy="49530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/>
              <a:t>e.g. A company replacing its packaging with reusable plastic, then printing this information on the product container . This way , customer are aware about the company’s sustainable practices .</a:t>
            </a:r>
          </a:p>
          <a:p>
            <a:pPr algn="l"/>
            <a:endParaRPr lang="en-US" dirty="0"/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Sustainable marketing :- Broader work ethics /economics.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Green Marketing :- Focus only on environmental aspects. [4 Green Ps]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Green Washing :-. E.g., ‘Coco-Cola life’ – sweetness from natural sources – But 6.6% sugar was far from a healthy drink.</a:t>
            </a:r>
          </a:p>
          <a:p>
            <a:pPr algn="l"/>
            <a:endParaRPr lang="en-US" dirty="0" smtClean="0"/>
          </a:p>
          <a:p>
            <a:pPr algn="l"/>
            <a:r>
              <a:rPr lang="en-US" i="1" dirty="0" smtClean="0"/>
              <a:t>How to know if a brand is read?</a:t>
            </a:r>
          </a:p>
          <a:p>
            <a:pPr marL="342900" indent="-342900" algn="l">
              <a:buFontTx/>
              <a:buChar char="-"/>
            </a:pPr>
            <a:r>
              <a:rPr lang="en-US" i="1" dirty="0" smtClean="0"/>
              <a:t>Accountability (Transparency) </a:t>
            </a:r>
          </a:p>
          <a:p>
            <a:pPr marL="342900" indent="-342900" algn="l">
              <a:buFontTx/>
              <a:buChar char="-"/>
            </a:pPr>
            <a:r>
              <a:rPr lang="en-US" i="1" dirty="0" smtClean="0"/>
              <a:t>Accreditation (Audits)</a:t>
            </a:r>
          </a:p>
          <a:p>
            <a:pPr marL="342900" indent="-342900" algn="l">
              <a:buFontTx/>
              <a:buChar char="-"/>
            </a:pPr>
            <a:r>
              <a:rPr lang="en-US" i="1" dirty="0" smtClean="0"/>
              <a:t>Clear Labelling (Simple language) </a:t>
            </a:r>
          </a:p>
          <a:p>
            <a:pPr marL="342900" indent="-342900" algn="l">
              <a:buFontTx/>
              <a:buChar char="-"/>
            </a:pPr>
            <a:r>
              <a:rPr lang="en-US" i="1" dirty="0" smtClean="0"/>
              <a:t>Traceability (Bar code)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7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0" y="1295400"/>
            <a:ext cx="9144000" cy="5410200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4" name="Quad Arrow 3"/>
          <p:cNvSpPr/>
          <p:nvPr/>
        </p:nvSpPr>
        <p:spPr>
          <a:xfrm>
            <a:off x="3001582" y="2895600"/>
            <a:ext cx="2438400" cy="2286000"/>
          </a:xfrm>
          <a:prstGeom prst="quad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57600" y="3853934"/>
            <a:ext cx="121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4 Ps</a:t>
            </a:r>
            <a:r>
              <a:rPr lang="en-US" b="1" baseline="0" dirty="0" smtClean="0"/>
              <a:t> 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3595257" y="2372380"/>
            <a:ext cx="137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Place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486400" y="3776990"/>
            <a:ext cx="14116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Product</a:t>
            </a:r>
            <a:r>
              <a:rPr lang="en-US" sz="2800" baseline="0" dirty="0" smtClean="0"/>
              <a:t> 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3786370" y="5294063"/>
            <a:ext cx="9893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Price</a:t>
            </a:r>
            <a:r>
              <a:rPr lang="en-US" sz="2800" baseline="0" dirty="0" smtClean="0"/>
              <a:t> </a:t>
            </a:r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1489758" y="3751651"/>
            <a:ext cx="1511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Promotion</a:t>
            </a:r>
            <a:endParaRPr lang="en-US" sz="28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775743" y="2133600"/>
            <a:ext cx="191114" cy="238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509254" y="1600200"/>
            <a:ext cx="2384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It</a:t>
            </a:r>
            <a:r>
              <a:rPr lang="en-US" b="1" baseline="0" dirty="0" smtClean="0"/>
              <a:t> virtual Mob/Tab/ PC </a:t>
            </a:r>
            <a:endParaRPr lang="en-US" b="1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3388182" y="2252990"/>
            <a:ext cx="207075" cy="238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491511" y="1764268"/>
            <a:ext cx="2337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Buyer</a:t>
            </a:r>
            <a:r>
              <a:rPr lang="en-US" b="1" baseline="0" dirty="0" smtClean="0"/>
              <a:t> &amp; Seller Interact</a:t>
            </a:r>
            <a:endParaRPr lang="en-US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744046" y="4055568"/>
            <a:ext cx="4752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212959" y="3715434"/>
            <a:ext cx="19627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Items</a:t>
            </a:r>
            <a:r>
              <a:rPr lang="en-US" b="1" baseline="0" dirty="0" smtClean="0"/>
              <a:t> which seller </a:t>
            </a:r>
          </a:p>
          <a:p>
            <a:r>
              <a:rPr lang="en-US" b="1" baseline="0" dirty="0" smtClean="0"/>
              <a:t>offer for sale</a:t>
            </a:r>
            <a:endParaRPr lang="en-US" b="1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186113" y="5741083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220510" y="6096000"/>
            <a:ext cx="2151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Not</a:t>
            </a:r>
            <a:r>
              <a:rPr lang="en-US" b="1" baseline="0" dirty="0" smtClean="0"/>
              <a:t> the selling price </a:t>
            </a:r>
            <a:endParaRPr lang="en-US" b="1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1310640" y="3974863"/>
            <a:ext cx="228600" cy="76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3501" y="3438434"/>
            <a:ext cx="15011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Providing</a:t>
            </a:r>
            <a:r>
              <a:rPr lang="en-US" b="1" baseline="0" dirty="0" smtClean="0"/>
              <a:t> Info </a:t>
            </a:r>
          </a:p>
          <a:p>
            <a:r>
              <a:rPr lang="en-US" b="1" baseline="0" dirty="0" smtClean="0"/>
              <a:t>Via many modes</a:t>
            </a:r>
            <a:endParaRPr lang="en-US" b="1" dirty="0"/>
          </a:p>
        </p:txBody>
      </p:sp>
      <p:sp>
        <p:nvSpPr>
          <p:cNvPr id="21" name="Rounded Rectangle 20"/>
          <p:cNvSpPr/>
          <p:nvPr/>
        </p:nvSpPr>
        <p:spPr>
          <a:xfrm>
            <a:off x="762000" y="228600"/>
            <a:ext cx="7696200" cy="8382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MARKETING MIX </a:t>
            </a:r>
            <a:endParaRPr 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72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6297210"/>
              </p:ext>
            </p:extLst>
          </p:nvPr>
        </p:nvGraphicFramePr>
        <p:xfrm>
          <a:off x="457200" y="2020888"/>
          <a:ext cx="8229600" cy="4075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Rounded Rectangle 13"/>
          <p:cNvSpPr/>
          <p:nvPr/>
        </p:nvSpPr>
        <p:spPr>
          <a:xfrm>
            <a:off x="762000" y="228600"/>
            <a:ext cx="7696200" cy="8382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NEW AGE MARKETING MIX </a:t>
            </a:r>
            <a:endParaRPr 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6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0"/>
            <a:ext cx="6400800" cy="12192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>Marketing management</a:t>
            </a:r>
            <a:endParaRPr lang="en-US" sz="44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17013080"/>
              </p:ext>
            </p:extLst>
          </p:nvPr>
        </p:nvGraphicFramePr>
        <p:xfrm>
          <a:off x="2895600" y="4343400"/>
          <a:ext cx="3276600" cy="111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1361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676400"/>
            <a:ext cx="8686800" cy="4765964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 </a:t>
            </a:r>
            <a:endParaRPr lang="en-US" dirty="0"/>
          </a:p>
          <a:p>
            <a:pPr algn="l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41148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BASICS !!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0"/>
            <a:ext cx="1161143" cy="609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618686"/>
            <a:ext cx="1463426" cy="8786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426" y="2801153"/>
            <a:ext cx="1822970" cy="10208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100" y="2592419"/>
            <a:ext cx="1480300" cy="8881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" y="3151302"/>
            <a:ext cx="2165857" cy="12128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458" y="3183167"/>
            <a:ext cx="2260542" cy="12776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65" y="4876084"/>
            <a:ext cx="2720069" cy="14302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845384"/>
            <a:ext cx="3028950" cy="15144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539080"/>
            <a:ext cx="2144655" cy="94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90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676400"/>
            <a:ext cx="8686800" cy="4765964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 </a:t>
            </a:r>
            <a:endParaRPr lang="en-US" dirty="0"/>
          </a:p>
          <a:p>
            <a:pPr algn="l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41148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CONCEPT OF NEED, WANT &amp; DEMAND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2668585589"/>
              </p:ext>
            </p:extLst>
          </p:nvPr>
        </p:nvGraphicFramePr>
        <p:xfrm>
          <a:off x="990600" y="1886989"/>
          <a:ext cx="7162800" cy="4082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964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676400"/>
            <a:ext cx="8686800" cy="4765964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 </a:t>
            </a:r>
            <a:endParaRPr lang="en-US" dirty="0"/>
          </a:p>
          <a:p>
            <a:pPr algn="l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41148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TYPES OF NEEDS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243068904"/>
              </p:ext>
            </p:extLst>
          </p:nvPr>
        </p:nvGraphicFramePr>
        <p:xfrm>
          <a:off x="1524000" y="18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312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676400"/>
            <a:ext cx="8686800" cy="4765964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1800" dirty="0" smtClean="0"/>
              <a:t>Developing new products or service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1800" dirty="0" smtClean="0"/>
              <a:t>Innovation – Solution to a problem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1800" dirty="0" smtClean="0"/>
              <a:t>Stronger relationship</a:t>
            </a:r>
            <a:endParaRPr lang="en-US" dirty="0" smtClean="0"/>
          </a:p>
          <a:p>
            <a:pPr algn="l" fontAlgn="base"/>
            <a:r>
              <a:rPr lang="en-US" sz="1600" b="1" i="1" dirty="0"/>
              <a:t>Example</a:t>
            </a:r>
            <a:r>
              <a:rPr lang="en-US" sz="1600" b="1" i="1" dirty="0" smtClean="0"/>
              <a:t>:</a:t>
            </a:r>
            <a:endParaRPr lang="en-US" sz="1600" dirty="0"/>
          </a:p>
          <a:p>
            <a:pPr algn="l" fontAlgn="base"/>
            <a:r>
              <a:rPr lang="en-US" sz="1600" i="1" dirty="0"/>
              <a:t>We have a need to connect with others. We can do it in person, but if that someone is not close, we can choose to send a letter, send a telegram, call them on their cell phone, text them, video call them, you name it. These are all different ways of satisfying one need. Some are more supreme than others. Introducing a touch screen on your cell phone did not create a new need. It created a new want, a desire. A more supreme way of satisfying the simple need of connections and the need of prestige. It just made it more convenient, fun to use, and indirectly a status symbol.</a:t>
            </a:r>
            <a:endParaRPr lang="en-US" sz="1600" dirty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Question - Do you create needs or wants?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41148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WHY TO UNDERSTAND NEEDS IN MARKETING 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7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34855247"/>
              </p:ext>
            </p:extLst>
          </p:nvPr>
        </p:nvGraphicFramePr>
        <p:xfrm>
          <a:off x="228600" y="1676400"/>
          <a:ext cx="8686800" cy="308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Negative demand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 is disliked by all its target customers in general.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Dentist / Insurance / personal loan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Unwholesome demand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consumer badly wants the product but shouldn’t desire or take the decision to buy it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Cigarettes / alcohol / firearms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Latent demand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Customer realizes</a:t>
                      </a:r>
                      <a:r>
                        <a:rPr lang="en-US" sz="1400" baseline="0" dirty="0" smtClean="0"/>
                        <a:t> it later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Evolution</a:t>
                      </a:r>
                      <a:r>
                        <a:rPr lang="en-US" sz="1400" baseline="0" dirty="0" smtClean="0"/>
                        <a:t> of mobile phones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Declining demand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Product </a:t>
                      </a: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whose demand is declining with time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Pen drives / portable</a:t>
                      </a:r>
                      <a:r>
                        <a:rPr lang="en-US" sz="1400" baseline="0" dirty="0" smtClean="0"/>
                        <a:t> HDD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Irregular demand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seasonal or time-based needs of the product.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</a:t>
                      </a:r>
                      <a:r>
                        <a:rPr lang="en-US" sz="1400" baseline="0" dirty="0" smtClean="0"/>
                        <a:t> / Air cooler / </a:t>
                      </a:r>
                      <a:r>
                        <a:rPr lang="en-US" sz="1400" baseline="0" dirty="0" err="1" smtClean="0"/>
                        <a:t>Unbrellas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41148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TYPES OF DEMAND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9081" y="5212081"/>
            <a:ext cx="5151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Why to understand types of demand in Marketing?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What is marketing?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Different marketing concepts?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Production concept?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Product concept?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Selling concept?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Marketing concept?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Holistic marketing concept </a:t>
            </a:r>
            <a:r>
              <a:rPr lang="en-US" sz="1600" i="1" dirty="0" smtClean="0"/>
              <a:t>(Relationship / Internal / Integrated / performance) ?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Societal/sustainable marketing concept?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Green marketing?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Marketing Mix / New age Marketing Mix?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Needs, wants and demands?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Types of needs?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Types of demands?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REVIEW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85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rgbClr val="002060"/>
                </a:solidFill>
              </a:rPr>
              <a:t>1) When </a:t>
            </a:r>
            <a:r>
              <a:rPr lang="en-US" sz="2400" dirty="0">
                <a:solidFill>
                  <a:srgbClr val="002060"/>
                </a:solidFill>
              </a:rPr>
              <a:t>a manager focuses on making whatever products are easy to produce, &amp; then trying to sell them, that manager has a ________ orientation. </a:t>
            </a:r>
            <a:endParaRPr lang="en-US" sz="2400" dirty="0" smtClean="0">
              <a:solidFill>
                <a:srgbClr val="002060"/>
              </a:solidFill>
            </a:endParaRPr>
          </a:p>
          <a:p>
            <a:pPr algn="l"/>
            <a:r>
              <a:rPr lang="en-US" sz="2400" dirty="0"/>
              <a:t> </a:t>
            </a:r>
          </a:p>
          <a:p>
            <a:pPr lvl="1" algn="l"/>
            <a:r>
              <a:rPr lang="en-US" sz="2400" dirty="0" smtClean="0">
                <a:solidFill>
                  <a:schemeClr val="tx1"/>
                </a:solidFill>
              </a:rPr>
              <a:t>A. Production</a:t>
            </a:r>
            <a:endParaRPr lang="en-US" sz="2400" dirty="0">
              <a:solidFill>
                <a:schemeClr val="tx1"/>
              </a:solidFill>
            </a:endParaRPr>
          </a:p>
          <a:p>
            <a:pPr lvl="1" algn="l"/>
            <a:r>
              <a:rPr lang="en-US" sz="2400" dirty="0" smtClean="0">
                <a:solidFill>
                  <a:schemeClr val="tx1"/>
                </a:solidFill>
              </a:rPr>
              <a:t>B. Marketing</a:t>
            </a:r>
            <a:endParaRPr lang="en-US" sz="2400" dirty="0">
              <a:solidFill>
                <a:schemeClr val="tx1"/>
              </a:solidFill>
            </a:endParaRPr>
          </a:p>
          <a:p>
            <a:pPr lvl="1" algn="l"/>
            <a:r>
              <a:rPr lang="en-US" sz="2400" dirty="0" smtClean="0">
                <a:solidFill>
                  <a:schemeClr val="tx1"/>
                </a:solidFill>
              </a:rPr>
              <a:t>C. Sales</a:t>
            </a:r>
            <a:endParaRPr lang="en-US" sz="2400" dirty="0">
              <a:solidFill>
                <a:schemeClr val="tx1"/>
              </a:solidFill>
            </a:endParaRPr>
          </a:p>
          <a:p>
            <a:pPr lvl="1" algn="l"/>
            <a:r>
              <a:rPr lang="en-US" sz="2400" dirty="0" smtClean="0">
                <a:solidFill>
                  <a:schemeClr val="tx1"/>
                </a:solidFill>
              </a:rPr>
              <a:t>D. Profit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8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09600" y="1828800"/>
            <a:ext cx="8229600" cy="4075176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rgbClr val="002060"/>
                </a:solidFill>
              </a:rPr>
              <a:t>2) Which of the following is the feature of marketing ?</a:t>
            </a:r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marL="457200" indent="-457200" algn="l">
              <a:buAutoNum type="alphaUcPeriod"/>
            </a:pPr>
            <a:r>
              <a:rPr lang="en-US" dirty="0" smtClean="0"/>
              <a:t>Needs and wants</a:t>
            </a:r>
          </a:p>
          <a:p>
            <a:pPr marL="457200" indent="-457200" algn="l">
              <a:buAutoNum type="alphaUcPeriod"/>
            </a:pPr>
            <a:r>
              <a:rPr lang="en-US" dirty="0" smtClean="0"/>
              <a:t>Creating a marketing offering</a:t>
            </a:r>
          </a:p>
          <a:p>
            <a:pPr marL="457200" indent="-457200" algn="l">
              <a:buAutoNum type="alphaUcPeriod"/>
            </a:pPr>
            <a:r>
              <a:rPr lang="en-US" dirty="0" smtClean="0"/>
              <a:t>Customer Value</a:t>
            </a:r>
          </a:p>
          <a:p>
            <a:pPr marL="457200" indent="-457200" algn="l">
              <a:buAutoNum type="alphaUcPeriod"/>
            </a:pPr>
            <a:r>
              <a:rPr lang="en-US" dirty="0" smtClean="0"/>
              <a:t>All of the above</a:t>
            </a:r>
          </a:p>
          <a:p>
            <a:pPr marL="457200" indent="-457200" algn="l">
              <a:buAutoNum type="alphaUcPeriod"/>
            </a:pPr>
            <a:r>
              <a:rPr lang="en-US" dirty="0" smtClean="0"/>
              <a:t>None of the above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514600" y="228600"/>
            <a:ext cx="4114800" cy="701040"/>
          </a:xfrm>
        </p:spPr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99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09600" y="1828800"/>
            <a:ext cx="8229600" cy="4075176"/>
          </a:xfrm>
        </p:spPr>
        <p:txBody>
          <a:bodyPr/>
          <a:lstStyle/>
          <a:p>
            <a:pPr algn="l"/>
            <a:r>
              <a:rPr lang="en-US" sz="2400" dirty="0">
                <a:solidFill>
                  <a:srgbClr val="002060"/>
                </a:solidFill>
              </a:rPr>
              <a:t>3</a:t>
            </a:r>
            <a:r>
              <a:rPr lang="en-US" sz="2400" dirty="0" smtClean="0">
                <a:solidFill>
                  <a:srgbClr val="002060"/>
                </a:solidFill>
              </a:rPr>
              <a:t>) Under which concept do the companies push for the betterment of the quality of their products in their efforts for marketing?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marL="457200" indent="-457200" algn="l">
              <a:buAutoNum type="alphaUcPeriod"/>
            </a:pPr>
            <a:r>
              <a:rPr lang="en-US" dirty="0" smtClean="0"/>
              <a:t>Product concept</a:t>
            </a:r>
          </a:p>
          <a:p>
            <a:pPr marL="457200" indent="-457200" algn="l">
              <a:buAutoNum type="alphaUcPeriod"/>
            </a:pPr>
            <a:r>
              <a:rPr lang="en-US" dirty="0" smtClean="0"/>
              <a:t>Selling concept</a:t>
            </a:r>
          </a:p>
          <a:p>
            <a:pPr marL="457200" indent="-457200" algn="l">
              <a:buAutoNum type="alphaUcPeriod"/>
            </a:pPr>
            <a:r>
              <a:rPr lang="en-US" dirty="0" smtClean="0"/>
              <a:t>Production concept</a:t>
            </a:r>
          </a:p>
          <a:p>
            <a:pPr marL="457200" indent="-457200" algn="l">
              <a:buAutoNum type="alphaUcPeriod"/>
            </a:pPr>
            <a:r>
              <a:rPr lang="en-US" dirty="0" smtClean="0"/>
              <a:t>Marketing concept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514600" y="228600"/>
            <a:ext cx="4114800" cy="701040"/>
          </a:xfrm>
        </p:spPr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30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sz="2400" dirty="0" smtClean="0">
                <a:solidFill>
                  <a:srgbClr val="002060"/>
                </a:solidFill>
              </a:rPr>
              <a:t>4) Which </a:t>
            </a:r>
            <a:r>
              <a:rPr lang="en-US" sz="2400" dirty="0">
                <a:solidFill>
                  <a:srgbClr val="002060"/>
                </a:solidFill>
              </a:rPr>
              <a:t>of the following statements is true? </a:t>
            </a:r>
            <a:endParaRPr lang="en-US" sz="2400" dirty="0" smtClean="0">
              <a:solidFill>
                <a:srgbClr val="002060"/>
              </a:solidFill>
            </a:endParaRPr>
          </a:p>
          <a:p>
            <a:pPr algn="l"/>
            <a:endParaRPr lang="en-US" dirty="0"/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A. Marketing </a:t>
            </a:r>
            <a:r>
              <a:rPr lang="en-US" dirty="0">
                <a:solidFill>
                  <a:schemeClr val="tx1"/>
                </a:solidFill>
              </a:rPr>
              <a:t>is a managerial function involving analysis, planning &amp; control marketing activities in an organization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B. The </a:t>
            </a:r>
            <a:r>
              <a:rPr lang="en-US" dirty="0">
                <a:solidFill>
                  <a:schemeClr val="tx1"/>
                </a:solidFill>
              </a:rPr>
              <a:t>essence of marketing is a transaction or an exchange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C. Marketing </a:t>
            </a:r>
            <a:r>
              <a:rPr lang="en-US" dirty="0">
                <a:solidFill>
                  <a:schemeClr val="tx1"/>
                </a:solidFill>
              </a:rPr>
              <a:t>orientation is philosophy, which has to pervade the organization structure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D. All </a:t>
            </a:r>
            <a:r>
              <a:rPr lang="en-US" dirty="0">
                <a:solidFill>
                  <a:schemeClr val="tx1"/>
                </a:solidFill>
              </a:rPr>
              <a:t>of the above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200" dirty="0">
                <a:solidFill>
                  <a:srgbClr val="002060"/>
                </a:solidFill>
              </a:rPr>
              <a:t/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5</a:t>
            </a:r>
            <a:r>
              <a:rPr lang="en-US" sz="2200" dirty="0" smtClean="0">
                <a:solidFill>
                  <a:srgbClr val="002060"/>
                </a:solidFill>
              </a:rPr>
              <a:t>) A </a:t>
            </a:r>
            <a:r>
              <a:rPr lang="en-US" sz="2200" dirty="0">
                <a:solidFill>
                  <a:srgbClr val="002060"/>
                </a:solidFill>
              </a:rPr>
              <a:t>deliberate &amp; careful choice of organization, product, price, promotion, place strategies &amp; policies best define the concept of:  </a:t>
            </a:r>
          </a:p>
          <a:p>
            <a:pPr lvl="1" algn="l"/>
            <a:endParaRPr lang="en-US" dirty="0" smtClean="0"/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A. Product </a:t>
            </a:r>
            <a:r>
              <a:rPr lang="en-US" dirty="0">
                <a:solidFill>
                  <a:schemeClr val="tx1"/>
                </a:solidFill>
              </a:rPr>
              <a:t>Mix</a:t>
            </a: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B. Marketing </a:t>
            </a:r>
            <a:r>
              <a:rPr lang="en-US" dirty="0">
                <a:solidFill>
                  <a:schemeClr val="tx1"/>
                </a:solidFill>
              </a:rPr>
              <a:t>Mix</a:t>
            </a: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C. Market </a:t>
            </a:r>
            <a:r>
              <a:rPr lang="en-US" dirty="0">
                <a:solidFill>
                  <a:schemeClr val="tx1"/>
                </a:solidFill>
              </a:rPr>
              <a:t>Penetration</a:t>
            </a: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D. Market </a:t>
            </a:r>
            <a:r>
              <a:rPr lang="en-US" dirty="0">
                <a:solidFill>
                  <a:schemeClr val="tx1"/>
                </a:solidFill>
              </a:rPr>
              <a:t>Segmentation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16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78581051"/>
              </p:ext>
            </p:extLst>
          </p:nvPr>
        </p:nvGraphicFramePr>
        <p:xfrm>
          <a:off x="76200" y="1371600"/>
          <a:ext cx="8991600" cy="5077856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2667000"/>
                <a:gridCol w="3327400"/>
                <a:gridCol w="2997200"/>
              </a:tblGrid>
              <a:tr h="673636">
                <a:tc>
                  <a:txBody>
                    <a:bodyPr/>
                    <a:lstStyle/>
                    <a:p>
                      <a:r>
                        <a:rPr lang="en-US" dirty="0" smtClean="0"/>
                        <a:t>BASIS FOR COMPARISON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GOODS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PRODUCTS</a:t>
                      </a:r>
                      <a:endParaRPr lang="en-US" dirty="0"/>
                    </a:p>
                  </a:txBody>
                  <a:tcPr/>
                </a:tc>
              </a:tr>
              <a:tr h="1661020">
                <a:tc>
                  <a:txBody>
                    <a:bodyPr/>
                    <a:lstStyle/>
                    <a:p>
                      <a:r>
                        <a:rPr lang="en-US" dirty="0" smtClean="0"/>
                        <a:t>Tangibility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Goods are tangible items that can be physically seen and touched.</a:t>
                      </a:r>
                      <a:r>
                        <a:rPr lang="en-US" sz="1800" kern="1200" baseline="0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effectLst/>
                        </a:rPr>
                        <a:t>P</a:t>
                      </a:r>
                      <a:r>
                        <a:rPr lang="en-US" sz="1800" kern="1200" dirty="0" smtClean="0">
                          <a:effectLst/>
                        </a:rPr>
                        <a:t>roducts can be either tangible or intangible, such as services.</a:t>
                      </a:r>
                      <a:endParaRPr lang="en-US" dirty="0"/>
                    </a:p>
                  </a:txBody>
                  <a:tcPr/>
                </a:tc>
              </a:tr>
              <a:tr h="673636"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Goods are produced to meet consumer needs.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Products are created to meet consumer demands and make a profit.</a:t>
                      </a:r>
                      <a:endParaRPr lang="en-US" dirty="0"/>
                    </a:p>
                  </a:txBody>
                  <a:tcPr/>
                </a:tc>
              </a:tr>
              <a:tr h="673636">
                <a:tc>
                  <a:txBody>
                    <a:bodyPr/>
                    <a:lstStyle/>
                    <a:p>
                      <a:r>
                        <a:rPr lang="en-US" dirty="0" smtClean="0"/>
                        <a:t>Sales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Goods are sold in bulk.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Products can be sold individually or as a package deal.</a:t>
                      </a:r>
                      <a:endParaRPr lang="en-US" dirty="0"/>
                    </a:p>
                  </a:txBody>
                  <a:tcPr/>
                </a:tc>
              </a:tr>
              <a:tr h="673636">
                <a:tc>
                  <a:txBody>
                    <a:bodyPr/>
                    <a:lstStyle/>
                    <a:p>
                      <a:r>
                        <a:rPr lang="en-US" dirty="0" smtClean="0"/>
                        <a:t>Consumer Satisfaction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Goods are designed to provide basic necessities.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products are designed to offer consumers a unique and satisfying experience.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90800" y="76200"/>
            <a:ext cx="4114800" cy="701040"/>
          </a:xfrm>
        </p:spPr>
        <p:txBody>
          <a:bodyPr>
            <a:normAutofit/>
          </a:bodyPr>
          <a:lstStyle/>
          <a:p>
            <a:r>
              <a:rPr lang="en-US" dirty="0" smtClean="0"/>
              <a:t>BASICS !!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61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 algn="l"/>
            <a:r>
              <a:rPr lang="en-US" sz="2000" dirty="0">
                <a:solidFill>
                  <a:srgbClr val="002060"/>
                </a:solidFill>
              </a:rPr>
              <a:t>6</a:t>
            </a:r>
            <a:r>
              <a:rPr lang="en-US" sz="2000" dirty="0" smtClean="0">
                <a:solidFill>
                  <a:srgbClr val="002060"/>
                </a:solidFill>
              </a:rPr>
              <a:t>) Distribution is a decision primarily regarding ___________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Product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Price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Place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Promotion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07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 algn="l"/>
            <a:r>
              <a:rPr lang="en-US" sz="2000" dirty="0">
                <a:solidFill>
                  <a:srgbClr val="002060"/>
                </a:solidFill>
              </a:rPr>
              <a:t>7</a:t>
            </a:r>
            <a:r>
              <a:rPr lang="en-US" sz="2000" dirty="0" smtClean="0">
                <a:solidFill>
                  <a:srgbClr val="002060"/>
                </a:solidFill>
              </a:rPr>
              <a:t>) The term “marketing mix” describes: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A composite analysis of all environmental factors inside and outside the firm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A series of business decisions that aid in selling a product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The relationship between a firm’s marketing strengths and it’s business weaknesses.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A blending of four strategic elements to satisfy specific target markets.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36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8) World </a:t>
            </a:r>
            <a:r>
              <a:rPr lang="en-US" dirty="0">
                <a:solidFill>
                  <a:srgbClr val="002060"/>
                </a:solidFill>
              </a:rPr>
              <a:t>Premiere of </a:t>
            </a:r>
            <a:r>
              <a:rPr lang="en-US" dirty="0" err="1">
                <a:solidFill>
                  <a:srgbClr val="002060"/>
                </a:solidFill>
              </a:rPr>
              <a:t>Seltos</a:t>
            </a:r>
            <a:r>
              <a:rPr lang="en-US" dirty="0">
                <a:solidFill>
                  <a:srgbClr val="002060"/>
                </a:solidFill>
              </a:rPr>
              <a:t> by Kia Motors is an example of .....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Sponsored Marketing 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Event Marketing 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Promotional offer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Personal Selling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Database Marketing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77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 algn="l"/>
            <a:r>
              <a:rPr lang="en-US" sz="2000" dirty="0" smtClean="0">
                <a:solidFill>
                  <a:srgbClr val="002060"/>
                </a:solidFill>
              </a:rPr>
              <a:t>9) Select the theme for integrated marketing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Many different marketing activities communicate and deliver value 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When coordinated, marketing activities maximize their joint effects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Both A &amp; B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None of the above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01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 algn="l"/>
            <a:r>
              <a:rPr lang="en-US" sz="2000" dirty="0" smtClean="0">
                <a:solidFill>
                  <a:srgbClr val="002060"/>
                </a:solidFill>
              </a:rPr>
              <a:t>10) </a:t>
            </a:r>
            <a:r>
              <a:rPr lang="en-US" sz="2000" dirty="0">
                <a:solidFill>
                  <a:srgbClr val="002060"/>
                </a:solidFill>
              </a:rPr>
              <a:t>Internal marketing requires _________ alignment with senior management and _________ alignment with other departments, so everyone appreciates, understands and supports the marketing efforts.</a:t>
            </a:r>
            <a:endParaRPr lang="en-US" sz="2000" dirty="0" smtClean="0">
              <a:solidFill>
                <a:srgbClr val="002060"/>
              </a:solidFill>
            </a:endParaRP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Vertical, horizontal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Horizontal, vertical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Vertical, vertical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Horizontal, horizontal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71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 algn="l"/>
            <a:r>
              <a:rPr lang="en-US" sz="2000" dirty="0" smtClean="0">
                <a:solidFill>
                  <a:srgbClr val="002060"/>
                </a:solidFill>
              </a:rPr>
              <a:t>11) </a:t>
            </a:r>
            <a:r>
              <a:rPr lang="en-US" sz="2000" dirty="0">
                <a:solidFill>
                  <a:srgbClr val="002060"/>
                </a:solidFill>
              </a:rPr>
              <a:t>Things that are required in order to live are known as </a:t>
            </a:r>
            <a:r>
              <a:rPr lang="en-US" sz="2000" dirty="0" smtClean="0">
                <a:solidFill>
                  <a:srgbClr val="002060"/>
                </a:solidFill>
              </a:rPr>
              <a:t>....?</a:t>
            </a:r>
            <a:endParaRPr lang="en-US" dirty="0" smtClean="0">
              <a:solidFill>
                <a:srgbClr val="002060"/>
              </a:solidFill>
            </a:endParaRPr>
          </a:p>
          <a:p>
            <a:pPr marL="342900" lvl="1" indent="-342900" algn="l">
              <a:buAutoNum type="alphaUcPeriod"/>
            </a:pPr>
            <a:endParaRPr lang="en-US" dirty="0">
              <a:solidFill>
                <a:srgbClr val="002060"/>
              </a:solidFill>
            </a:endParaRP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Wants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Needs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Desires 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Demands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69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dirty="0" smtClean="0">
                <a:solidFill>
                  <a:srgbClr val="002060"/>
                </a:solidFill>
              </a:rPr>
              <a:t>12) </a:t>
            </a:r>
            <a:r>
              <a:rPr lang="en-US" dirty="0" smtClean="0">
                <a:solidFill>
                  <a:srgbClr val="002060"/>
                </a:solidFill>
              </a:rPr>
              <a:t>______ </a:t>
            </a:r>
            <a:r>
              <a:rPr lang="en-US" dirty="0">
                <a:solidFill>
                  <a:srgbClr val="002060"/>
                </a:solidFill>
              </a:rPr>
              <a:t>and ______ are unlimited and never end</a:t>
            </a:r>
          </a:p>
          <a:p>
            <a:pPr lvl="1" algn="l"/>
            <a:endParaRPr lang="en-US" dirty="0" smtClean="0">
              <a:solidFill>
                <a:schemeClr val="tx1"/>
              </a:solidFill>
            </a:endParaRPr>
          </a:p>
          <a:p>
            <a:pPr lvl="1" algn="l"/>
            <a:endParaRPr lang="en-US" dirty="0" smtClean="0">
              <a:solidFill>
                <a:schemeClr val="tx1"/>
              </a:solidFill>
            </a:endParaRP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Goods &amp; Services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Needs &amp; Desires</a:t>
            </a:r>
          </a:p>
          <a:p>
            <a:pPr lvl="1" algn="l"/>
            <a:r>
              <a:rPr lang="en-US" dirty="0" smtClean="0">
                <a:solidFill>
                  <a:schemeClr val="accent1"/>
                </a:solidFill>
              </a:rPr>
              <a:t>C. </a:t>
            </a:r>
            <a:r>
              <a:rPr lang="en-US" dirty="0" smtClean="0">
                <a:solidFill>
                  <a:schemeClr val="tx1"/>
                </a:solidFill>
              </a:rPr>
              <a:t>Product &amp; Services</a:t>
            </a:r>
          </a:p>
          <a:p>
            <a:pPr marL="342900" lvl="1" indent="-34290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Needs &amp; Wants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9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752600"/>
            <a:ext cx="8229600" cy="4800599"/>
          </a:xfrm>
        </p:spPr>
        <p:txBody>
          <a:bodyPr>
            <a:normAutofit fontScale="92500" lnSpcReduction="10000"/>
          </a:bodyPr>
          <a:lstStyle/>
          <a:p>
            <a:pPr marL="285750" lvl="1" indent="-285750" algn="l">
              <a:buFontTx/>
              <a:buChar char="-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lvl="1" indent="-342900" algn="l"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Presentation on “Holistic Marketing” – A Case study approach (India) </a:t>
            </a:r>
            <a:endParaRPr lang="en-US" sz="2000" dirty="0">
              <a:solidFill>
                <a:schemeClr val="tx1"/>
              </a:solidFill>
            </a:endParaRPr>
          </a:p>
          <a:p>
            <a:pPr marL="342900" lvl="1" indent="-342900" algn="l"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Presentation on “Marketing Mix Models for Success” – Choose anyone of the below industries (A Case study approach) </a:t>
            </a:r>
          </a:p>
          <a:p>
            <a:pPr marL="342900" lvl="1" indent="-342900" algn="l">
              <a:buFont typeface="Wingdings" panose="05000000000000000000" pitchFamily="2" charset="2"/>
              <a:buChar char="Ø"/>
            </a:pPr>
            <a:r>
              <a:rPr lang="en-US" sz="1400" dirty="0" err="1" smtClean="0">
                <a:solidFill>
                  <a:schemeClr val="tx1"/>
                </a:solidFill>
              </a:rPr>
              <a:t>Pharma</a:t>
            </a:r>
            <a:r>
              <a:rPr lang="en-US" sz="1400" dirty="0" smtClean="0">
                <a:solidFill>
                  <a:schemeClr val="tx1"/>
                </a:solidFill>
              </a:rPr>
              <a:t> &amp; Healthcare</a:t>
            </a:r>
          </a:p>
          <a:p>
            <a:pPr marL="342900" lvl="1" indent="-342900" algn="l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tx1"/>
                </a:solidFill>
              </a:rPr>
              <a:t>Banking</a:t>
            </a:r>
          </a:p>
          <a:p>
            <a:pPr marL="342900" lvl="1" indent="-342900" algn="l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tx1"/>
                </a:solidFill>
              </a:rPr>
              <a:t>FMCG</a:t>
            </a:r>
          </a:p>
          <a:p>
            <a:pPr marL="342900" lvl="1" indent="-342900" algn="l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tx1"/>
                </a:solidFill>
              </a:rPr>
              <a:t>Food Industry</a:t>
            </a:r>
          </a:p>
          <a:p>
            <a:pPr marL="342900" lvl="1" indent="-342900" algn="l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tx1"/>
                </a:solidFill>
              </a:rPr>
              <a:t>Fashion Industry</a:t>
            </a:r>
          </a:p>
          <a:p>
            <a:pPr marL="342900" lvl="1" indent="-342900" algn="l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tx1"/>
                </a:solidFill>
              </a:rPr>
              <a:t>Consumer durable Industry</a:t>
            </a:r>
          </a:p>
          <a:p>
            <a:pPr marL="342900" lvl="1" indent="-342900" algn="l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tx1"/>
                </a:solidFill>
              </a:rPr>
              <a:t>Automobile Industry</a:t>
            </a:r>
          </a:p>
          <a:p>
            <a:pPr marL="342900" lvl="1" indent="-342900" algn="l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tx1"/>
                </a:solidFill>
              </a:rPr>
              <a:t>Electronics Industry (Mobile phones)</a:t>
            </a:r>
          </a:p>
          <a:p>
            <a:pPr marL="342900" lvl="1" indent="-342900" algn="l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tx1"/>
                </a:solidFill>
              </a:rPr>
              <a:t>E-commerce Industry</a:t>
            </a:r>
          </a:p>
          <a:p>
            <a:pPr marL="342900" lvl="1" indent="-342900" algn="l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chemeClr val="tx1"/>
                </a:solidFill>
              </a:rPr>
              <a:t>Retail Industry</a:t>
            </a:r>
          </a:p>
          <a:p>
            <a:pPr marL="342900" lvl="1" indent="-342900" algn="l">
              <a:buFont typeface="Wingdings" panose="05000000000000000000" pitchFamily="2" charset="2"/>
              <a:buChar char="Ø"/>
            </a:pPr>
            <a:endParaRPr lang="en-US" sz="1400" dirty="0" smtClean="0">
              <a:solidFill>
                <a:schemeClr val="tx1"/>
              </a:solidFill>
            </a:endParaRPr>
          </a:p>
          <a:p>
            <a:pPr marL="342900" lvl="1" indent="-342900" algn="l">
              <a:buFont typeface="Wingdings" panose="05000000000000000000" pitchFamily="2" charset="2"/>
              <a:buChar char="Ø"/>
            </a:pPr>
            <a:endParaRPr lang="en-US" sz="1400" dirty="0" smtClean="0">
              <a:solidFill>
                <a:schemeClr val="tx1"/>
              </a:solidFill>
            </a:endParaRPr>
          </a:p>
          <a:p>
            <a:pPr marL="285750" lvl="1" indent="-285750" algn="l">
              <a:buFontTx/>
              <a:buChar char="-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Assessment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82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90800" y="42949"/>
            <a:ext cx="4114800" cy="701040"/>
          </a:xfrm>
        </p:spPr>
        <p:txBody>
          <a:bodyPr>
            <a:normAutofit/>
          </a:bodyPr>
          <a:lstStyle/>
          <a:p>
            <a:r>
              <a:rPr lang="en-US" dirty="0" smtClean="0"/>
              <a:t>BASICS !! 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398068"/>
            <a:ext cx="7200899" cy="500273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699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71599"/>
            <a:ext cx="7619999" cy="511492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90800" y="304800"/>
            <a:ext cx="4114800" cy="701040"/>
          </a:xfrm>
        </p:spPr>
        <p:txBody>
          <a:bodyPr>
            <a:normAutofit/>
          </a:bodyPr>
          <a:lstStyle/>
          <a:p>
            <a:r>
              <a:rPr lang="en-US" dirty="0" smtClean="0"/>
              <a:t>BASICS !!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96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90800" y="304800"/>
            <a:ext cx="4114800" cy="701040"/>
          </a:xfrm>
        </p:spPr>
        <p:txBody>
          <a:bodyPr>
            <a:normAutofit/>
          </a:bodyPr>
          <a:lstStyle/>
          <a:p>
            <a:r>
              <a:rPr lang="en-US" dirty="0" smtClean="0"/>
              <a:t>BASICS !! </a:t>
            </a:r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56849900"/>
              </p:ext>
            </p:extLst>
          </p:nvPr>
        </p:nvGraphicFramePr>
        <p:xfrm>
          <a:off x="457200" y="2020888"/>
          <a:ext cx="8229600" cy="3008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4114800"/>
                <a:gridCol w="2743200"/>
              </a:tblGrid>
              <a:tr h="38937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MARKETING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SALES</a:t>
                      </a:r>
                      <a:endParaRPr lang="en-US" dirty="0"/>
                    </a:p>
                  </a:txBody>
                  <a:tcPr/>
                </a:tc>
              </a:tr>
              <a:tr h="672070">
                <a:tc>
                  <a:txBody>
                    <a:bodyPr/>
                    <a:lstStyle/>
                    <a:p>
                      <a:r>
                        <a:rPr lang="en-US" dirty="0" smtClean="0"/>
                        <a:t>DEFINATION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Getting the</a:t>
                      </a:r>
                      <a:r>
                        <a:rPr lang="en-US" baseline="0" dirty="0" smtClean="0"/>
                        <a:t> customer interested in goods and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Selling the goods and services</a:t>
                      </a:r>
                      <a:endParaRPr lang="en-US" dirty="0"/>
                    </a:p>
                  </a:txBody>
                  <a:tcPr/>
                </a:tc>
              </a:tr>
              <a:tr h="389374">
                <a:tc>
                  <a:txBody>
                    <a:bodyPr/>
                    <a:lstStyle/>
                    <a:p>
                      <a:r>
                        <a:rPr lang="en-US" dirty="0" smtClean="0"/>
                        <a:t>STRATEGY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Push</a:t>
                      </a:r>
                      <a:endParaRPr lang="en-US" dirty="0"/>
                    </a:p>
                  </a:txBody>
                  <a:tcPr/>
                </a:tc>
              </a:tr>
              <a:tr h="389374">
                <a:tc>
                  <a:txBody>
                    <a:bodyPr/>
                    <a:lstStyle/>
                    <a:p>
                      <a:r>
                        <a:rPr lang="en-US" dirty="0" smtClean="0"/>
                        <a:t>DURATION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Short</a:t>
                      </a:r>
                      <a:r>
                        <a:rPr lang="en-US" baseline="0" dirty="0" smtClean="0"/>
                        <a:t> term</a:t>
                      </a:r>
                      <a:endParaRPr lang="en-US" dirty="0"/>
                    </a:p>
                  </a:txBody>
                  <a:tcPr/>
                </a:tc>
              </a:tr>
              <a:tr h="389374">
                <a:tc>
                  <a:txBody>
                    <a:bodyPr/>
                    <a:lstStyle/>
                    <a:p>
                      <a:r>
                        <a:rPr lang="en-US" dirty="0" smtClean="0"/>
                        <a:t>FOCUS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Promotion</a:t>
                      </a:r>
                      <a:r>
                        <a:rPr lang="en-US" baseline="0" dirty="0" smtClean="0"/>
                        <a:t> &amp; brand awareness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Fulfill sales target</a:t>
                      </a:r>
                      <a:endParaRPr lang="en-US" dirty="0"/>
                    </a:p>
                  </a:txBody>
                  <a:tcPr/>
                </a:tc>
              </a:tr>
              <a:tr h="389374">
                <a:tc>
                  <a:txBody>
                    <a:bodyPr/>
                    <a:lstStyle/>
                    <a:p>
                      <a:r>
                        <a:rPr lang="en-US" dirty="0" smtClean="0"/>
                        <a:t>TARGET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large base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Individual or small</a:t>
                      </a:r>
                      <a:r>
                        <a:rPr lang="en-US" baseline="0" dirty="0" smtClean="0"/>
                        <a:t> crowd</a:t>
                      </a:r>
                      <a:endParaRPr lang="en-US" dirty="0"/>
                    </a:p>
                  </a:txBody>
                  <a:tcPr/>
                </a:tc>
              </a:tr>
              <a:tr h="389374">
                <a:tc>
                  <a:txBody>
                    <a:bodyPr/>
                    <a:lstStyle/>
                    <a:p>
                      <a:r>
                        <a:rPr lang="en-US" dirty="0" smtClean="0"/>
                        <a:t>END POINT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Audience attention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Selling of product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331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676400"/>
            <a:ext cx="8686800" cy="4765964"/>
          </a:xfrm>
        </p:spPr>
        <p:txBody>
          <a:bodyPr>
            <a:normAutofit fontScale="77500" lnSpcReduction="20000"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Introduction to marketing concept </a:t>
            </a:r>
            <a:r>
              <a:rPr lang="en-US" dirty="0" smtClean="0"/>
              <a:t>- It is the performance of business activities that direct the flow of goods &amp; services from the producer to consumer / user. </a:t>
            </a: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Scope of marketing </a:t>
            </a:r>
            <a:r>
              <a:rPr lang="en-US" dirty="0" smtClean="0"/>
              <a:t>- Goods ,services, persons , experience, event , places , organization as  a brand , information, ownership of property &amp; ideas.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Marketing </a:t>
            </a:r>
            <a:r>
              <a:rPr lang="en-US" dirty="0">
                <a:solidFill>
                  <a:srgbClr val="002060"/>
                </a:solidFill>
              </a:rPr>
              <a:t>means </a:t>
            </a:r>
            <a:r>
              <a:rPr lang="en-US" dirty="0">
                <a:sym typeface="Wingdings" pitchFamily="2" charset="2"/>
              </a:rPr>
              <a:t>– promotion of the product 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 smtClean="0">
                <a:sym typeface="Wingdings" pitchFamily="2" charset="2"/>
              </a:rPr>
              <a:t>i.e</a:t>
            </a:r>
            <a:r>
              <a:rPr lang="en-US" dirty="0">
                <a:sym typeface="Wingdings" pitchFamily="2" charset="2"/>
              </a:rPr>
              <a:t>. providing information to the desired customer/ </a:t>
            </a:r>
            <a:r>
              <a:rPr lang="en-US" dirty="0" smtClean="0">
                <a:sym typeface="Wingdings" pitchFamily="2" charset="2"/>
              </a:rPr>
              <a:t>market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en-US" dirty="0">
              <a:sym typeface="Wingdings" pitchFamily="2" charset="2"/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What </a:t>
            </a:r>
            <a:r>
              <a:rPr lang="en-US" dirty="0">
                <a:solidFill>
                  <a:srgbClr val="002060"/>
                </a:solidFill>
                <a:sym typeface="Wingdings" pitchFamily="2" charset="2"/>
              </a:rPr>
              <a:t>is the motto of marketing ?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Either </a:t>
            </a:r>
            <a:r>
              <a:rPr lang="en-US" dirty="0">
                <a:sym typeface="Wingdings" pitchFamily="2" charset="2"/>
              </a:rPr>
              <a:t>sale or future sale (convince to buy later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en-US" dirty="0">
              <a:sym typeface="Wingdings" pitchFamily="2" charset="2"/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Marketing orientation </a:t>
            </a:r>
            <a:r>
              <a:rPr lang="en-US" dirty="0" smtClean="0"/>
              <a:t>– Need , want, demand i.e. first we need to fix the   approach for marketing. e.g. if you want to go from point A to point B – we fix the approach how to go ?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Marketing orientation </a:t>
            </a:r>
            <a:r>
              <a:rPr lang="en-US" dirty="0" smtClean="0"/>
              <a:t>is basically all about keeping something in center (which approach) &amp; market as per that.</a:t>
            </a:r>
          </a:p>
          <a:p>
            <a:pPr algn="l"/>
            <a:r>
              <a:rPr lang="en-US" dirty="0" smtClean="0"/>
              <a:t>     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41148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Module -I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92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0" y="1371600"/>
            <a:ext cx="8991600" cy="5334000"/>
          </a:xfrm>
        </p:spPr>
        <p:txBody>
          <a:bodyPr>
            <a:noAutofit/>
          </a:bodyPr>
          <a:lstStyle/>
          <a:p>
            <a:pPr marL="457200" indent="-457200" algn="l">
              <a:buAutoNum type="arabicPeriod"/>
            </a:pPr>
            <a:r>
              <a:rPr lang="en-US" dirty="0" smtClean="0"/>
              <a:t>The production concept- 1</a:t>
            </a:r>
            <a:r>
              <a:rPr lang="en-US" baseline="30000" dirty="0" smtClean="0"/>
              <a:t>st</a:t>
            </a:r>
            <a:r>
              <a:rPr lang="en-US" dirty="0" smtClean="0"/>
              <a:t> produce at large scale , when the manufacturing cost reduces then market it ( since costs are spread over a large number of goods) e.g. </a:t>
            </a:r>
            <a:r>
              <a:rPr lang="en-US" dirty="0" err="1" smtClean="0"/>
              <a:t>Jio</a:t>
            </a:r>
            <a:r>
              <a:rPr lang="en-US" dirty="0" smtClean="0"/>
              <a:t> / Hindustan Motors / Bajaj . when we emphasize on production related variable ( raw material , machinery purchase </a:t>
            </a:r>
            <a:r>
              <a:rPr lang="en-US" dirty="0" err="1" smtClean="0"/>
              <a:t>etc</a:t>
            </a:r>
            <a:r>
              <a:rPr lang="en-US" dirty="0" smtClean="0"/>
              <a:t>).</a:t>
            </a:r>
          </a:p>
          <a:p>
            <a:pPr marL="457200" indent="-457200" algn="l">
              <a:buAutoNum type="arabicPeriod"/>
            </a:pPr>
            <a:r>
              <a:rPr lang="en-US" dirty="0" smtClean="0"/>
              <a:t>The product concept - You have communicate certain qualities / advantages of the product. e.g. Mobile phones – durability /camera etc. this is product centralized marketing. </a:t>
            </a:r>
          </a:p>
          <a:p>
            <a:pPr marL="457200" indent="-457200" algn="l">
              <a:buAutoNum type="arabicPeriod"/>
            </a:pPr>
            <a:r>
              <a:rPr lang="en-US" dirty="0" smtClean="0"/>
              <a:t>The selling concept – Focus only on selling . Only sales should grow e.g. </a:t>
            </a:r>
            <a:r>
              <a:rPr lang="en-US" dirty="0" err="1" smtClean="0"/>
              <a:t>pepsi</a:t>
            </a:r>
            <a:r>
              <a:rPr lang="en-US" dirty="0" smtClean="0"/>
              <a:t> Rs.45 / coco-cola Rs.45 = Competition / </a:t>
            </a:r>
            <a:r>
              <a:rPr lang="en-US" dirty="0" err="1" smtClean="0"/>
              <a:t>Jio</a:t>
            </a:r>
            <a:r>
              <a:rPr lang="en-US" dirty="0" smtClean="0"/>
              <a:t> 1</a:t>
            </a:r>
            <a:r>
              <a:rPr lang="en-US" baseline="30000" dirty="0" smtClean="0"/>
              <a:t>st</a:t>
            </a:r>
            <a:r>
              <a:rPr lang="en-US" dirty="0" smtClean="0"/>
              <a:t> sell and we will start charging once people are used to</a:t>
            </a:r>
          </a:p>
          <a:p>
            <a:pPr marL="457200" indent="-457200" algn="l">
              <a:buAutoNum type="arabicPeriod"/>
            </a:pPr>
            <a:r>
              <a:rPr lang="en-US" dirty="0" smtClean="0"/>
              <a:t>The Marketing concept – From </a:t>
            </a:r>
            <a:r>
              <a:rPr lang="en-US" b="1" dirty="0" smtClean="0"/>
              <a:t>“make and sell” </a:t>
            </a:r>
            <a:r>
              <a:rPr lang="en-US" dirty="0" smtClean="0"/>
              <a:t>to </a:t>
            </a:r>
            <a:r>
              <a:rPr lang="en-US" b="1" dirty="0" smtClean="0"/>
              <a:t>“sense and respond”. </a:t>
            </a:r>
            <a:r>
              <a:rPr lang="en-US" dirty="0" smtClean="0"/>
              <a:t>To find the </a:t>
            </a:r>
            <a:r>
              <a:rPr lang="en-US" u="sng" dirty="0" smtClean="0"/>
              <a:t>right products for your customers </a:t>
            </a:r>
            <a:r>
              <a:rPr lang="en-US" dirty="0" smtClean="0"/>
              <a:t>than finding the </a:t>
            </a:r>
            <a:r>
              <a:rPr lang="en-US" u="sng" dirty="0" smtClean="0"/>
              <a:t>right customers for your products. </a:t>
            </a:r>
          </a:p>
          <a:p>
            <a:pPr marL="457200" indent="-457200" algn="l">
              <a:buAutoNum type="arabicPeriod"/>
            </a:pPr>
            <a:r>
              <a:rPr lang="en-US" dirty="0" smtClean="0"/>
              <a:t>The Holistic Marketing concept – “Everything matters” in marketing. It has 4 broad components characterizing holistic marketing – </a:t>
            </a:r>
            <a:r>
              <a:rPr lang="en-US" u="sng" dirty="0" smtClean="0"/>
              <a:t>Relationship marketing </a:t>
            </a:r>
            <a:r>
              <a:rPr lang="en-US" dirty="0" smtClean="0"/>
              <a:t>/ </a:t>
            </a:r>
            <a:r>
              <a:rPr lang="en-US" u="sng" dirty="0" smtClean="0"/>
              <a:t>integrated marketing</a:t>
            </a:r>
            <a:r>
              <a:rPr lang="en-US" dirty="0" smtClean="0"/>
              <a:t>, </a:t>
            </a:r>
            <a:r>
              <a:rPr lang="en-US" u="sng" dirty="0" smtClean="0"/>
              <a:t>internal marketing </a:t>
            </a:r>
            <a:r>
              <a:rPr lang="en-US" dirty="0" smtClean="0"/>
              <a:t>and </a:t>
            </a:r>
            <a:r>
              <a:rPr lang="en-US" u="sng" dirty="0" smtClean="0"/>
              <a:t>performance marketing.</a:t>
            </a:r>
            <a:endParaRPr lang="en-US" u="sng" dirty="0"/>
          </a:p>
          <a:p>
            <a:pPr algn="l"/>
            <a:endParaRPr lang="en-US" sz="2500" dirty="0" smtClean="0"/>
          </a:p>
          <a:p>
            <a:pPr algn="l"/>
            <a:endParaRPr lang="en-US" sz="25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152400"/>
            <a:ext cx="4114800" cy="685800"/>
          </a:xfrm>
        </p:spPr>
        <p:txBody>
          <a:bodyPr/>
          <a:lstStyle/>
          <a:p>
            <a:r>
              <a:rPr lang="en-US" dirty="0" smtClean="0"/>
              <a:t>5 types of orientation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Prof Ganesh Shinde - PHiMSR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82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48544750"/>
              </p:ext>
            </p:extLst>
          </p:nvPr>
        </p:nvGraphicFramePr>
        <p:xfrm>
          <a:off x="0" y="1371600"/>
          <a:ext cx="8991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152400"/>
            <a:ext cx="4114800" cy="685800"/>
          </a:xfrm>
        </p:spPr>
        <p:txBody>
          <a:bodyPr/>
          <a:lstStyle/>
          <a:p>
            <a:r>
              <a:rPr lang="en-US" dirty="0" smtClean="0"/>
              <a:t>HOLISTIC MARKETING 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410200" y="5867400"/>
            <a:ext cx="2667000" cy="6096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Customers/employees/marketing partners/financial community</a:t>
            </a:r>
            <a:endParaRPr lang="en-US" sz="1400" i="1" dirty="0"/>
          </a:p>
        </p:txBody>
      </p:sp>
      <p:sp>
        <p:nvSpPr>
          <p:cNvPr id="7" name="Rounded Rectangle 6"/>
          <p:cNvSpPr/>
          <p:nvPr/>
        </p:nvSpPr>
        <p:spPr>
          <a:xfrm>
            <a:off x="6172200" y="2590800"/>
            <a:ext cx="2743200" cy="6096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4Cs – Coherent/Consistency/Continuity/Complementary</a:t>
            </a:r>
            <a:endParaRPr lang="en-US" sz="1400" i="1" dirty="0"/>
          </a:p>
        </p:txBody>
      </p:sp>
      <p:sp>
        <p:nvSpPr>
          <p:cNvPr id="9" name="Rounded Rectangle 8"/>
          <p:cNvSpPr/>
          <p:nvPr/>
        </p:nvSpPr>
        <p:spPr>
          <a:xfrm>
            <a:off x="1066800" y="1524000"/>
            <a:ext cx="2514600" cy="6096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Marketing is not a </a:t>
            </a:r>
            <a:r>
              <a:rPr lang="en-US" sz="1400" i="1" dirty="0" err="1" smtClean="0"/>
              <a:t>dept</a:t>
            </a:r>
            <a:r>
              <a:rPr lang="en-US" sz="1400" i="1" dirty="0" smtClean="0"/>
              <a:t> but a company orientation – Vertical &amp; horizontal alignment</a:t>
            </a:r>
            <a:endParaRPr lang="en-US" sz="1400" i="1" dirty="0"/>
          </a:p>
        </p:txBody>
      </p:sp>
      <p:sp>
        <p:nvSpPr>
          <p:cNvPr id="10" name="Rounded Rectangle 9"/>
          <p:cNvSpPr/>
          <p:nvPr/>
        </p:nvSpPr>
        <p:spPr>
          <a:xfrm>
            <a:off x="381000" y="4953000"/>
            <a:ext cx="2971800" cy="6096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PPC / SEO / SEM / SMA </a:t>
            </a:r>
            <a:r>
              <a:rPr lang="en-US" sz="1400" i="1" dirty="0" err="1" smtClean="0"/>
              <a:t>etc</a:t>
            </a:r>
            <a:r>
              <a:rPr lang="en-US" sz="1400" i="1" dirty="0" smtClean="0"/>
              <a:t> – More focused approach than DM</a:t>
            </a:r>
            <a:endParaRPr lang="en-US" sz="1400" i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4648200" y="6629400"/>
            <a:ext cx="6248400" cy="228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Prof Ganesh </a:t>
            </a:r>
            <a:r>
              <a:rPr lang="en-US" dirty="0" err="1" smtClean="0"/>
              <a:t>Shinde</a:t>
            </a:r>
            <a:r>
              <a:rPr lang="en-US" dirty="0" smtClean="0"/>
              <a:t> - </a:t>
            </a:r>
            <a:r>
              <a:rPr lang="en-US" dirty="0" err="1" smtClean="0"/>
              <a:t>PHiMSR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51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10817</TotalTime>
  <Words>2018</Words>
  <Application>Microsoft Office PowerPoint</Application>
  <PresentationFormat>On-screen Show (4:3)</PresentationFormat>
  <Paragraphs>392</Paragraphs>
  <Slides>37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Cambria</vt:lpstr>
      <vt:lpstr>Tahoma</vt:lpstr>
      <vt:lpstr>Tunga</vt:lpstr>
      <vt:lpstr>Wingdings</vt:lpstr>
      <vt:lpstr>BlackTie</vt:lpstr>
      <vt:lpstr>Marketing management</vt:lpstr>
      <vt:lpstr>BASICS !! </vt:lpstr>
      <vt:lpstr>BASICS !! </vt:lpstr>
      <vt:lpstr>BASICS !! </vt:lpstr>
      <vt:lpstr>BASICS !! </vt:lpstr>
      <vt:lpstr>BASICS !! </vt:lpstr>
      <vt:lpstr>Module -I</vt:lpstr>
      <vt:lpstr>5 types of orientation</vt:lpstr>
      <vt:lpstr>HOLISTIC MARKETING </vt:lpstr>
      <vt:lpstr>INTERNAL MARKETING</vt:lpstr>
      <vt:lpstr>Integrated MARKETING</vt:lpstr>
      <vt:lpstr>RELATIONSHIP MARKETING</vt:lpstr>
      <vt:lpstr>RELATIONSHIP MARKETING</vt:lpstr>
      <vt:lpstr>PERFORMANCE MARKETING</vt:lpstr>
      <vt:lpstr>PowerPoint Presentation</vt:lpstr>
      <vt:lpstr>PowerPoint Presentation</vt:lpstr>
      <vt:lpstr>PowerPoint Presentation</vt:lpstr>
      <vt:lpstr>PowerPoint Presentation</vt:lpstr>
      <vt:lpstr>Marketing management</vt:lpstr>
      <vt:lpstr>CONCEPT OF NEED, WANT &amp; DEMAND</vt:lpstr>
      <vt:lpstr>TYPES OF NEEDS</vt:lpstr>
      <vt:lpstr>WHY TO UNDERSTAND NEEDS IN MARKETING ?</vt:lpstr>
      <vt:lpstr>TYPES OF DEMAND</vt:lpstr>
      <vt:lpstr>QUICK REVIEW</vt:lpstr>
      <vt:lpstr>QUIZ</vt:lpstr>
      <vt:lpstr>QUIZ</vt:lpstr>
      <vt:lpstr>QUIZ</vt:lpstr>
      <vt:lpstr>QUIZ</vt:lpstr>
      <vt:lpstr>QUIZ</vt:lpstr>
      <vt:lpstr>QUIZ</vt:lpstr>
      <vt:lpstr>QUIZ</vt:lpstr>
      <vt:lpstr>QUIZ</vt:lpstr>
      <vt:lpstr>QUIZ</vt:lpstr>
      <vt:lpstr>QUIZ</vt:lpstr>
      <vt:lpstr>QUIZ</vt:lpstr>
      <vt:lpstr>QUIZ</vt:lpstr>
      <vt:lpstr>Internal Assessment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management</dc:title>
  <dc:creator>Administrator</dc:creator>
  <cp:lastModifiedBy>Microsoft account</cp:lastModifiedBy>
  <cp:revision>82</cp:revision>
  <dcterms:created xsi:type="dcterms:W3CDTF">2024-01-04T06:30:09Z</dcterms:created>
  <dcterms:modified xsi:type="dcterms:W3CDTF">2024-02-15T09:09:50Z</dcterms:modified>
</cp:coreProperties>
</file>