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9" r:id="rId3"/>
    <p:sldId id="260" r:id="rId4"/>
    <p:sldId id="263" r:id="rId5"/>
    <p:sldId id="299" r:id="rId6"/>
    <p:sldId id="264" r:id="rId7"/>
    <p:sldId id="287" r:id="rId8"/>
    <p:sldId id="288" r:id="rId9"/>
    <p:sldId id="289" r:id="rId10"/>
    <p:sldId id="290" r:id="rId11"/>
    <p:sldId id="291" r:id="rId12"/>
    <p:sldId id="292" r:id="rId13"/>
    <p:sldId id="266" r:id="rId14"/>
    <p:sldId id="298" r:id="rId15"/>
    <p:sldId id="296" r:id="rId16"/>
    <p:sldId id="297" r:id="rId17"/>
  </p:sldIdLst>
  <p:sldSz cx="9144000" cy="5143500" type="screen16x9"/>
  <p:notesSz cx="6858000" cy="9144000"/>
  <p:embeddedFontLst>
    <p:embeddedFont>
      <p:font typeface="Barlow" pitchFamily="2" charset="77"/>
      <p:regular r:id="rId19"/>
      <p:bold r:id="rId20"/>
      <p:italic r:id="rId21"/>
      <p:boldItalic r:id="rId22"/>
    </p:embeddedFont>
    <p:embeddedFont>
      <p:font typeface="Barlow Light" pitchFamily="2" charset="77"/>
      <p:regular r:id="rId23"/>
      <p:bold r:id="rId24"/>
      <p:italic r:id="rId25"/>
      <p:boldItalic r:id="rId26"/>
    </p:embeddedFont>
    <p:embeddedFont>
      <p:font typeface="Miriam Libre" pitchFamily="2" charset="-79"/>
      <p:regular r:id="rId27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7EFE"/>
    <a:srgbClr val="F075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9299587-9020-4D36-9D31-2E4D58414989}">
  <a:tblStyle styleId="{E9299587-9020-4D36-9D31-2E4D5841498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29"/>
    <p:restoredTop sz="94351"/>
  </p:normalViewPr>
  <p:slideViewPr>
    <p:cSldViewPr snapToGrid="0" snapToObjects="1">
      <p:cViewPr varScale="1">
        <p:scale>
          <a:sx n="101" d="100"/>
          <a:sy n="101" d="100"/>
        </p:scale>
        <p:origin x="2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75B7CC-633E-3640-A2A1-87563A148F51}" type="doc">
      <dgm:prSet loTypeId="urn:microsoft.com/office/officeart/2005/8/layout/hProcess9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8E66C6-0860-0C4C-BCCF-D605E3094F90}">
      <dgm:prSet phldrT="[Text]"/>
      <dgm:spPr>
        <a:solidFill>
          <a:schemeClr val="accent6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b="1">
              <a:solidFill>
                <a:schemeClr val="tx1"/>
              </a:solidFill>
            </a:rPr>
            <a:t>Goals</a:t>
          </a:r>
          <a:endParaRPr lang="en-US" b="1" dirty="0">
            <a:solidFill>
              <a:schemeClr val="tx1"/>
            </a:solidFill>
          </a:endParaRPr>
        </a:p>
      </dgm:t>
    </dgm:pt>
    <dgm:pt modelId="{2AA06E65-86C6-7E47-9BB2-A29E51321DB5}" type="parTrans" cxnId="{B0A1F718-5BA5-A448-A88F-91BFBD3F6D7A}">
      <dgm:prSet/>
      <dgm:spPr/>
      <dgm:t>
        <a:bodyPr/>
        <a:lstStyle/>
        <a:p>
          <a:endParaRPr lang="en-US"/>
        </a:p>
      </dgm:t>
    </dgm:pt>
    <dgm:pt modelId="{2D101780-4145-9F43-8A70-6DC91A7BDE89}" type="sibTrans" cxnId="{B0A1F718-5BA5-A448-A88F-91BFBD3F6D7A}">
      <dgm:prSet/>
      <dgm:spPr/>
      <dgm:t>
        <a:bodyPr/>
        <a:lstStyle/>
        <a:p>
          <a:endParaRPr lang="en-US"/>
        </a:p>
      </dgm:t>
    </dgm:pt>
    <dgm:pt modelId="{9B109512-B9FE-EF40-8E33-012F0A8D68A4}">
      <dgm:prSet phldrT="[Text]"/>
      <dgm:spPr>
        <a:solidFill>
          <a:srgbClr val="F07577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b="1">
              <a:solidFill>
                <a:schemeClr val="tx1"/>
              </a:solidFill>
            </a:rPr>
            <a:t>Assessment</a:t>
          </a:r>
          <a:endParaRPr lang="en-US" b="1" dirty="0">
            <a:solidFill>
              <a:schemeClr val="tx1"/>
            </a:solidFill>
          </a:endParaRPr>
        </a:p>
      </dgm:t>
    </dgm:pt>
    <dgm:pt modelId="{62014509-E803-5E45-B82B-599385567F44}" type="parTrans" cxnId="{77520909-C99C-934E-905F-A3FA7BEEBAD8}">
      <dgm:prSet/>
      <dgm:spPr/>
      <dgm:t>
        <a:bodyPr/>
        <a:lstStyle/>
        <a:p>
          <a:endParaRPr lang="en-US"/>
        </a:p>
      </dgm:t>
    </dgm:pt>
    <dgm:pt modelId="{C987EF7A-69C5-7148-BB05-A8F35614F202}" type="sibTrans" cxnId="{77520909-C99C-934E-905F-A3FA7BEEBAD8}">
      <dgm:prSet/>
      <dgm:spPr/>
      <dgm:t>
        <a:bodyPr/>
        <a:lstStyle/>
        <a:p>
          <a:endParaRPr lang="en-US"/>
        </a:p>
      </dgm:t>
    </dgm:pt>
    <dgm:pt modelId="{BAC7A7FD-DF91-D74B-9645-F82518DF6AF5}">
      <dgm:prSet phldrT="[Text]"/>
      <dgm:spPr>
        <a:solidFill>
          <a:srgbClr val="EB7EFE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b="1">
              <a:solidFill>
                <a:sysClr val="windowText" lastClr="000000"/>
              </a:solidFill>
            </a:rPr>
            <a:t>Teaching approach</a:t>
          </a:r>
          <a:endParaRPr lang="en-US" b="1" dirty="0">
            <a:solidFill>
              <a:sysClr val="windowText" lastClr="000000"/>
            </a:solidFill>
          </a:endParaRPr>
        </a:p>
      </dgm:t>
    </dgm:pt>
    <dgm:pt modelId="{4F88B59C-0F10-F14E-B66B-9EBFE8EE5A45}" type="parTrans" cxnId="{C5A5D177-56C3-D245-BE4D-E4FFC15A845A}">
      <dgm:prSet/>
      <dgm:spPr/>
      <dgm:t>
        <a:bodyPr/>
        <a:lstStyle/>
        <a:p>
          <a:endParaRPr lang="en-US"/>
        </a:p>
      </dgm:t>
    </dgm:pt>
    <dgm:pt modelId="{DB46B8DD-9462-044B-B085-D57886EFEADF}" type="sibTrans" cxnId="{C5A5D177-56C3-D245-BE4D-E4FFC15A845A}">
      <dgm:prSet/>
      <dgm:spPr/>
      <dgm:t>
        <a:bodyPr/>
        <a:lstStyle/>
        <a:p>
          <a:endParaRPr lang="en-US"/>
        </a:p>
      </dgm:t>
    </dgm:pt>
    <dgm:pt modelId="{5A340EEB-235A-984D-867C-39B10156DE5B}">
      <dgm:prSet/>
      <dgm:spPr>
        <a:solidFill>
          <a:srgbClr val="00B0F0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b="1">
              <a:solidFill>
                <a:schemeClr val="tx1"/>
              </a:solidFill>
            </a:rPr>
            <a:t>Objectives</a:t>
          </a:r>
          <a:endParaRPr lang="en-US" b="1" dirty="0">
            <a:solidFill>
              <a:schemeClr val="tx1"/>
            </a:solidFill>
          </a:endParaRPr>
        </a:p>
      </dgm:t>
    </dgm:pt>
    <dgm:pt modelId="{36A2E8EE-1B5E-F843-A64C-A945892B7F50}" type="parTrans" cxnId="{49179464-02A4-964C-AC6C-01C32B7F33B5}">
      <dgm:prSet/>
      <dgm:spPr/>
      <dgm:t>
        <a:bodyPr/>
        <a:lstStyle/>
        <a:p>
          <a:endParaRPr lang="en-US"/>
        </a:p>
      </dgm:t>
    </dgm:pt>
    <dgm:pt modelId="{97997CC2-898F-434B-BA82-29973D32CBD0}" type="sibTrans" cxnId="{49179464-02A4-964C-AC6C-01C32B7F33B5}">
      <dgm:prSet/>
      <dgm:spPr/>
      <dgm:t>
        <a:bodyPr/>
        <a:lstStyle/>
        <a:p>
          <a:endParaRPr lang="en-US"/>
        </a:p>
      </dgm:t>
    </dgm:pt>
    <dgm:pt modelId="{7516A366-D53D-7640-86E9-BD4E47E93DBB}" type="pres">
      <dgm:prSet presAssocID="{9F75B7CC-633E-3640-A2A1-87563A148F51}" presName="CompostProcess" presStyleCnt="0">
        <dgm:presLayoutVars>
          <dgm:dir/>
          <dgm:resizeHandles val="exact"/>
        </dgm:presLayoutVars>
      </dgm:prSet>
      <dgm:spPr/>
    </dgm:pt>
    <dgm:pt modelId="{ACB22733-D5D2-F047-9E6D-673E7F7C8129}" type="pres">
      <dgm:prSet presAssocID="{9F75B7CC-633E-3640-A2A1-87563A148F51}" presName="arrow" presStyleLbl="bgShp" presStyleIdx="0" presStyleCnt="1" custScaleX="117647"/>
      <dgm:spPr/>
    </dgm:pt>
    <dgm:pt modelId="{D9B8708F-4DB7-1446-846C-4BE797AA67F7}" type="pres">
      <dgm:prSet presAssocID="{9F75B7CC-633E-3640-A2A1-87563A148F51}" presName="linearProcess" presStyleCnt="0"/>
      <dgm:spPr/>
    </dgm:pt>
    <dgm:pt modelId="{3F608C3B-2F62-0B45-A330-514F022C5581}" type="pres">
      <dgm:prSet presAssocID="{9D8E66C6-0860-0C4C-BCCF-D605E3094F90}" presName="textNode" presStyleLbl="node1" presStyleIdx="0" presStyleCnt="4">
        <dgm:presLayoutVars>
          <dgm:bulletEnabled val="1"/>
        </dgm:presLayoutVars>
      </dgm:prSet>
      <dgm:spPr/>
    </dgm:pt>
    <dgm:pt modelId="{36D703F8-CF12-D24A-A792-A47E69DDD205}" type="pres">
      <dgm:prSet presAssocID="{2D101780-4145-9F43-8A70-6DC91A7BDE89}" presName="sibTrans" presStyleCnt="0"/>
      <dgm:spPr/>
    </dgm:pt>
    <dgm:pt modelId="{26DDC075-413F-604C-847E-836DCDE4D9EA}" type="pres">
      <dgm:prSet presAssocID="{5A340EEB-235A-984D-867C-39B10156DE5B}" presName="textNode" presStyleLbl="node1" presStyleIdx="1" presStyleCnt="4">
        <dgm:presLayoutVars>
          <dgm:bulletEnabled val="1"/>
        </dgm:presLayoutVars>
      </dgm:prSet>
      <dgm:spPr/>
    </dgm:pt>
    <dgm:pt modelId="{5E29A019-9B4D-554F-98B5-1003A5B7FBBD}" type="pres">
      <dgm:prSet presAssocID="{97997CC2-898F-434B-BA82-29973D32CBD0}" presName="sibTrans" presStyleCnt="0"/>
      <dgm:spPr/>
    </dgm:pt>
    <dgm:pt modelId="{1EA84EEB-9E2B-C546-9F9A-29EAEF8EFBB9}" type="pres">
      <dgm:prSet presAssocID="{9B109512-B9FE-EF40-8E33-012F0A8D68A4}" presName="textNode" presStyleLbl="node1" presStyleIdx="2" presStyleCnt="4">
        <dgm:presLayoutVars>
          <dgm:bulletEnabled val="1"/>
        </dgm:presLayoutVars>
      </dgm:prSet>
      <dgm:spPr/>
    </dgm:pt>
    <dgm:pt modelId="{A51E70D8-A2A1-FB4A-BB47-831E3B3B0F41}" type="pres">
      <dgm:prSet presAssocID="{C987EF7A-69C5-7148-BB05-A8F35614F202}" presName="sibTrans" presStyleCnt="0"/>
      <dgm:spPr/>
    </dgm:pt>
    <dgm:pt modelId="{C49195EB-E08C-2A4A-B1DF-BCC1E4D0A5A2}" type="pres">
      <dgm:prSet presAssocID="{BAC7A7FD-DF91-D74B-9645-F82518DF6AF5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77520909-C99C-934E-905F-A3FA7BEEBAD8}" srcId="{9F75B7CC-633E-3640-A2A1-87563A148F51}" destId="{9B109512-B9FE-EF40-8E33-012F0A8D68A4}" srcOrd="2" destOrd="0" parTransId="{62014509-E803-5E45-B82B-599385567F44}" sibTransId="{C987EF7A-69C5-7148-BB05-A8F35614F202}"/>
    <dgm:cxn modelId="{B0A1F718-5BA5-A448-A88F-91BFBD3F6D7A}" srcId="{9F75B7CC-633E-3640-A2A1-87563A148F51}" destId="{9D8E66C6-0860-0C4C-BCCF-D605E3094F90}" srcOrd="0" destOrd="0" parTransId="{2AA06E65-86C6-7E47-9BB2-A29E51321DB5}" sibTransId="{2D101780-4145-9F43-8A70-6DC91A7BDE89}"/>
    <dgm:cxn modelId="{D219E027-6484-9E46-B138-420A9651EC7B}" type="presOf" srcId="{5A340EEB-235A-984D-867C-39B10156DE5B}" destId="{26DDC075-413F-604C-847E-836DCDE4D9EA}" srcOrd="0" destOrd="0" presId="urn:microsoft.com/office/officeart/2005/8/layout/hProcess9"/>
    <dgm:cxn modelId="{7474B043-4AA0-DA4C-BA19-7D8796706647}" type="presOf" srcId="{9F75B7CC-633E-3640-A2A1-87563A148F51}" destId="{7516A366-D53D-7640-86E9-BD4E47E93DBB}" srcOrd="0" destOrd="0" presId="urn:microsoft.com/office/officeart/2005/8/layout/hProcess9"/>
    <dgm:cxn modelId="{49179464-02A4-964C-AC6C-01C32B7F33B5}" srcId="{9F75B7CC-633E-3640-A2A1-87563A148F51}" destId="{5A340EEB-235A-984D-867C-39B10156DE5B}" srcOrd="1" destOrd="0" parTransId="{36A2E8EE-1B5E-F843-A64C-A945892B7F50}" sibTransId="{97997CC2-898F-434B-BA82-29973D32CBD0}"/>
    <dgm:cxn modelId="{C5A5D177-56C3-D245-BE4D-E4FFC15A845A}" srcId="{9F75B7CC-633E-3640-A2A1-87563A148F51}" destId="{BAC7A7FD-DF91-D74B-9645-F82518DF6AF5}" srcOrd="3" destOrd="0" parTransId="{4F88B59C-0F10-F14E-B66B-9EBFE8EE5A45}" sibTransId="{DB46B8DD-9462-044B-B085-D57886EFEADF}"/>
    <dgm:cxn modelId="{B6A6C58E-E4C9-4044-B7A6-6F791D4C2EE9}" type="presOf" srcId="{9B109512-B9FE-EF40-8E33-012F0A8D68A4}" destId="{1EA84EEB-9E2B-C546-9F9A-29EAEF8EFBB9}" srcOrd="0" destOrd="0" presId="urn:microsoft.com/office/officeart/2005/8/layout/hProcess9"/>
    <dgm:cxn modelId="{5EDA4B9A-F3F8-7945-A6C3-E30024ADB565}" type="presOf" srcId="{9D8E66C6-0860-0C4C-BCCF-D605E3094F90}" destId="{3F608C3B-2F62-0B45-A330-514F022C5581}" srcOrd="0" destOrd="0" presId="urn:microsoft.com/office/officeart/2005/8/layout/hProcess9"/>
    <dgm:cxn modelId="{843FE3C8-B3A0-3E4C-BD4F-CA9CF997EAF0}" type="presOf" srcId="{BAC7A7FD-DF91-D74B-9645-F82518DF6AF5}" destId="{C49195EB-E08C-2A4A-B1DF-BCC1E4D0A5A2}" srcOrd="0" destOrd="0" presId="urn:microsoft.com/office/officeart/2005/8/layout/hProcess9"/>
    <dgm:cxn modelId="{0F2D07F5-27D6-4541-8BD7-F12463B3C971}" type="presParOf" srcId="{7516A366-D53D-7640-86E9-BD4E47E93DBB}" destId="{ACB22733-D5D2-F047-9E6D-673E7F7C8129}" srcOrd="0" destOrd="0" presId="urn:microsoft.com/office/officeart/2005/8/layout/hProcess9"/>
    <dgm:cxn modelId="{56AD6ED9-CFB9-FD42-9554-9128DBCD6C93}" type="presParOf" srcId="{7516A366-D53D-7640-86E9-BD4E47E93DBB}" destId="{D9B8708F-4DB7-1446-846C-4BE797AA67F7}" srcOrd="1" destOrd="0" presId="urn:microsoft.com/office/officeart/2005/8/layout/hProcess9"/>
    <dgm:cxn modelId="{A8E001CF-CA1A-7B46-9974-5C7CC7A75013}" type="presParOf" srcId="{D9B8708F-4DB7-1446-846C-4BE797AA67F7}" destId="{3F608C3B-2F62-0B45-A330-514F022C5581}" srcOrd="0" destOrd="0" presId="urn:microsoft.com/office/officeart/2005/8/layout/hProcess9"/>
    <dgm:cxn modelId="{E9EA267D-4670-4942-BDC9-0D26047D5D58}" type="presParOf" srcId="{D9B8708F-4DB7-1446-846C-4BE797AA67F7}" destId="{36D703F8-CF12-D24A-A792-A47E69DDD205}" srcOrd="1" destOrd="0" presId="urn:microsoft.com/office/officeart/2005/8/layout/hProcess9"/>
    <dgm:cxn modelId="{D36ADEAB-2AA5-084F-B477-D5F9E0AB6B76}" type="presParOf" srcId="{D9B8708F-4DB7-1446-846C-4BE797AA67F7}" destId="{26DDC075-413F-604C-847E-836DCDE4D9EA}" srcOrd="2" destOrd="0" presId="urn:microsoft.com/office/officeart/2005/8/layout/hProcess9"/>
    <dgm:cxn modelId="{EF0A477B-C648-2344-B8E6-B86C256D6448}" type="presParOf" srcId="{D9B8708F-4DB7-1446-846C-4BE797AA67F7}" destId="{5E29A019-9B4D-554F-98B5-1003A5B7FBBD}" srcOrd="3" destOrd="0" presId="urn:microsoft.com/office/officeart/2005/8/layout/hProcess9"/>
    <dgm:cxn modelId="{0E2D17D8-4674-234B-86E6-AD6C87FB491E}" type="presParOf" srcId="{D9B8708F-4DB7-1446-846C-4BE797AA67F7}" destId="{1EA84EEB-9E2B-C546-9F9A-29EAEF8EFBB9}" srcOrd="4" destOrd="0" presId="urn:microsoft.com/office/officeart/2005/8/layout/hProcess9"/>
    <dgm:cxn modelId="{C3611017-C555-2647-A269-D0DD9558E38F}" type="presParOf" srcId="{D9B8708F-4DB7-1446-846C-4BE797AA67F7}" destId="{A51E70D8-A2A1-FB4A-BB47-831E3B3B0F41}" srcOrd="5" destOrd="0" presId="urn:microsoft.com/office/officeart/2005/8/layout/hProcess9"/>
    <dgm:cxn modelId="{606B8AB9-03FC-E349-9B5F-2EA6F091DE47}" type="presParOf" srcId="{D9B8708F-4DB7-1446-846C-4BE797AA67F7}" destId="{C49195EB-E08C-2A4A-B1DF-BCC1E4D0A5A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22733-D5D2-F047-9E6D-673E7F7C8129}">
      <dsp:nvSpPr>
        <dsp:cNvPr id="0" name=""/>
        <dsp:cNvSpPr/>
      </dsp:nvSpPr>
      <dsp:spPr>
        <a:xfrm>
          <a:off x="1" y="0"/>
          <a:ext cx="6578596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608C3B-2F62-0B45-A330-514F022C5581}">
      <dsp:nvSpPr>
        <dsp:cNvPr id="0" name=""/>
        <dsp:cNvSpPr/>
      </dsp:nvSpPr>
      <dsp:spPr>
        <a:xfrm>
          <a:off x="3292" y="1219199"/>
          <a:ext cx="1583618" cy="162560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solidFill>
                <a:schemeClr val="tx1"/>
              </a:solidFill>
            </a:rPr>
            <a:t>Goals</a:t>
          </a:r>
          <a:endParaRPr lang="en-US" sz="1700" b="1" kern="1200" dirty="0">
            <a:solidFill>
              <a:schemeClr val="tx1"/>
            </a:solidFill>
          </a:endParaRPr>
        </a:p>
      </dsp:txBody>
      <dsp:txXfrm>
        <a:off x="80598" y="1296505"/>
        <a:ext cx="1429006" cy="1470988"/>
      </dsp:txXfrm>
    </dsp:sp>
    <dsp:sp modelId="{26DDC075-413F-604C-847E-836DCDE4D9EA}">
      <dsp:nvSpPr>
        <dsp:cNvPr id="0" name=""/>
        <dsp:cNvSpPr/>
      </dsp:nvSpPr>
      <dsp:spPr>
        <a:xfrm>
          <a:off x="1666091" y="1219199"/>
          <a:ext cx="1583618" cy="162560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solidFill>
                <a:schemeClr val="tx1"/>
              </a:solidFill>
            </a:rPr>
            <a:t>Objectives</a:t>
          </a:r>
          <a:endParaRPr lang="en-US" sz="1700" b="1" kern="1200" dirty="0">
            <a:solidFill>
              <a:schemeClr val="tx1"/>
            </a:solidFill>
          </a:endParaRPr>
        </a:p>
      </dsp:txBody>
      <dsp:txXfrm>
        <a:off x="1743397" y="1296505"/>
        <a:ext cx="1429006" cy="1470988"/>
      </dsp:txXfrm>
    </dsp:sp>
    <dsp:sp modelId="{1EA84EEB-9E2B-C546-9F9A-29EAEF8EFBB9}">
      <dsp:nvSpPr>
        <dsp:cNvPr id="0" name=""/>
        <dsp:cNvSpPr/>
      </dsp:nvSpPr>
      <dsp:spPr>
        <a:xfrm>
          <a:off x="3328890" y="1219199"/>
          <a:ext cx="1583618" cy="1625600"/>
        </a:xfrm>
        <a:prstGeom prst="roundRect">
          <a:avLst/>
        </a:prstGeom>
        <a:solidFill>
          <a:srgbClr val="F07577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solidFill>
                <a:schemeClr val="tx1"/>
              </a:solidFill>
            </a:rPr>
            <a:t>Assessment</a:t>
          </a:r>
          <a:endParaRPr lang="en-US" sz="1700" b="1" kern="1200" dirty="0">
            <a:solidFill>
              <a:schemeClr val="tx1"/>
            </a:solidFill>
          </a:endParaRPr>
        </a:p>
      </dsp:txBody>
      <dsp:txXfrm>
        <a:off x="3406196" y="1296505"/>
        <a:ext cx="1429006" cy="1470988"/>
      </dsp:txXfrm>
    </dsp:sp>
    <dsp:sp modelId="{C49195EB-E08C-2A4A-B1DF-BCC1E4D0A5A2}">
      <dsp:nvSpPr>
        <dsp:cNvPr id="0" name=""/>
        <dsp:cNvSpPr/>
      </dsp:nvSpPr>
      <dsp:spPr>
        <a:xfrm>
          <a:off x="4991689" y="1219199"/>
          <a:ext cx="1583618" cy="1625600"/>
        </a:xfrm>
        <a:prstGeom prst="roundRect">
          <a:avLst/>
        </a:prstGeom>
        <a:solidFill>
          <a:srgbClr val="EB7EFE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solidFill>
                <a:sysClr val="windowText" lastClr="000000"/>
              </a:solidFill>
            </a:rPr>
            <a:t>Teaching approach</a:t>
          </a:r>
          <a:endParaRPr lang="en-US" sz="1700" b="1" kern="1200" dirty="0">
            <a:solidFill>
              <a:sysClr val="windowText" lastClr="000000"/>
            </a:solidFill>
          </a:endParaRPr>
        </a:p>
      </dsp:txBody>
      <dsp:txXfrm>
        <a:off x="5068995" y="1296505"/>
        <a:ext cx="1429006" cy="1470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12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3216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7362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122525" y="1991825"/>
            <a:ext cx="4899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376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557947" y="-9"/>
            <a:ext cx="1564584" cy="2825099"/>
            <a:chOff x="0" y="855663"/>
            <a:chExt cx="1257300" cy="2270250"/>
          </a:xfrm>
        </p:grpSpPr>
        <p:sp>
          <p:nvSpPr>
            <p:cNvPr id="13" name="Google Shape;13;p2"/>
            <p:cNvSpPr/>
            <p:nvPr/>
          </p:nvSpPr>
          <p:spPr>
            <a:xfrm>
              <a:off x="277813" y="2616200"/>
              <a:ext cx="230100" cy="20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1627" y="0"/>
                  </a:moveTo>
                  <a:cubicBezTo>
                    <a:pt x="5581" y="0"/>
                    <a:pt x="5581" y="0"/>
                    <a:pt x="5581" y="0"/>
                  </a:cubicBezTo>
                  <a:cubicBezTo>
                    <a:pt x="2790" y="0"/>
                    <a:pt x="0" y="30000"/>
                    <a:pt x="0" y="60000"/>
                  </a:cubicBezTo>
                  <a:cubicBezTo>
                    <a:pt x="0" y="90000"/>
                    <a:pt x="2790" y="120000"/>
                    <a:pt x="5581" y="120000"/>
                  </a:cubicBezTo>
                  <a:cubicBezTo>
                    <a:pt x="111627" y="120000"/>
                    <a:pt x="111627" y="120000"/>
                    <a:pt x="111627" y="120000"/>
                  </a:cubicBezTo>
                  <a:cubicBezTo>
                    <a:pt x="117209" y="120000"/>
                    <a:pt x="120000" y="90000"/>
                    <a:pt x="120000" y="60000"/>
                  </a:cubicBezTo>
                  <a:cubicBezTo>
                    <a:pt x="120000" y="30000"/>
                    <a:pt x="117209" y="0"/>
                    <a:pt x="1116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0" y="2208213"/>
              <a:ext cx="1257300" cy="91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978" y="0"/>
                  </a:moveTo>
                  <a:cubicBezTo>
                    <a:pt x="69446" y="0"/>
                    <a:pt x="69446" y="0"/>
                    <a:pt x="69446" y="0"/>
                  </a:cubicBezTo>
                  <a:cubicBezTo>
                    <a:pt x="69446" y="3508"/>
                    <a:pt x="69446" y="3508"/>
                    <a:pt x="69446" y="3508"/>
                  </a:cubicBezTo>
                  <a:cubicBezTo>
                    <a:pt x="117446" y="3508"/>
                    <a:pt x="117446" y="3508"/>
                    <a:pt x="117446" y="3508"/>
                  </a:cubicBezTo>
                  <a:cubicBezTo>
                    <a:pt x="117446" y="105964"/>
                    <a:pt x="117446" y="105964"/>
                    <a:pt x="117446" y="105964"/>
                  </a:cubicBezTo>
                  <a:cubicBezTo>
                    <a:pt x="111829" y="105964"/>
                    <a:pt x="111829" y="105964"/>
                    <a:pt x="111829" y="105964"/>
                  </a:cubicBezTo>
                  <a:cubicBezTo>
                    <a:pt x="111829" y="13333"/>
                    <a:pt x="111829" y="13333"/>
                    <a:pt x="111829" y="13333"/>
                  </a:cubicBezTo>
                  <a:cubicBezTo>
                    <a:pt x="111829" y="12631"/>
                    <a:pt x="111319" y="11929"/>
                    <a:pt x="110297" y="11929"/>
                  </a:cubicBezTo>
                  <a:cubicBezTo>
                    <a:pt x="69446" y="11929"/>
                    <a:pt x="69446" y="11929"/>
                    <a:pt x="69446" y="11929"/>
                  </a:cubicBezTo>
                  <a:cubicBezTo>
                    <a:pt x="69446" y="15438"/>
                    <a:pt x="69446" y="15438"/>
                    <a:pt x="69446" y="15438"/>
                  </a:cubicBezTo>
                  <a:cubicBezTo>
                    <a:pt x="109276" y="15438"/>
                    <a:pt x="109276" y="15438"/>
                    <a:pt x="109276" y="15438"/>
                  </a:cubicBezTo>
                  <a:cubicBezTo>
                    <a:pt x="109276" y="116491"/>
                    <a:pt x="109276" y="116491"/>
                    <a:pt x="109276" y="116491"/>
                  </a:cubicBezTo>
                  <a:cubicBezTo>
                    <a:pt x="2553" y="116491"/>
                    <a:pt x="2553" y="116491"/>
                    <a:pt x="2553" y="116491"/>
                  </a:cubicBezTo>
                  <a:cubicBezTo>
                    <a:pt x="2553" y="15438"/>
                    <a:pt x="2553" y="15438"/>
                    <a:pt x="2553" y="15438"/>
                  </a:cubicBezTo>
                  <a:cubicBezTo>
                    <a:pt x="21446" y="15438"/>
                    <a:pt x="21446" y="15438"/>
                    <a:pt x="21446" y="15438"/>
                  </a:cubicBezTo>
                  <a:cubicBezTo>
                    <a:pt x="20936" y="14035"/>
                    <a:pt x="20425" y="13333"/>
                    <a:pt x="20425" y="11929"/>
                  </a:cubicBezTo>
                  <a:cubicBezTo>
                    <a:pt x="10723" y="11929"/>
                    <a:pt x="10723" y="11929"/>
                    <a:pt x="10723" y="11929"/>
                  </a:cubicBezTo>
                  <a:cubicBezTo>
                    <a:pt x="10723" y="3508"/>
                    <a:pt x="10723" y="3508"/>
                    <a:pt x="10723" y="3508"/>
                  </a:cubicBezTo>
                  <a:cubicBezTo>
                    <a:pt x="19914" y="3508"/>
                    <a:pt x="19914" y="3508"/>
                    <a:pt x="19914" y="3508"/>
                  </a:cubicBezTo>
                  <a:cubicBezTo>
                    <a:pt x="19914" y="0"/>
                    <a:pt x="19914" y="0"/>
                    <a:pt x="19914" y="0"/>
                  </a:cubicBezTo>
                  <a:cubicBezTo>
                    <a:pt x="9191" y="0"/>
                    <a:pt x="9191" y="0"/>
                    <a:pt x="9191" y="0"/>
                  </a:cubicBezTo>
                  <a:cubicBezTo>
                    <a:pt x="8680" y="0"/>
                    <a:pt x="8170" y="1403"/>
                    <a:pt x="8170" y="2105"/>
                  </a:cubicBezTo>
                  <a:cubicBezTo>
                    <a:pt x="8170" y="11929"/>
                    <a:pt x="8170" y="11929"/>
                    <a:pt x="8170" y="11929"/>
                  </a:cubicBezTo>
                  <a:cubicBezTo>
                    <a:pt x="1021" y="11929"/>
                    <a:pt x="1021" y="11929"/>
                    <a:pt x="1021" y="11929"/>
                  </a:cubicBezTo>
                  <a:cubicBezTo>
                    <a:pt x="510" y="11929"/>
                    <a:pt x="0" y="12631"/>
                    <a:pt x="0" y="13333"/>
                  </a:cubicBezTo>
                  <a:cubicBezTo>
                    <a:pt x="0" y="118596"/>
                    <a:pt x="0" y="118596"/>
                    <a:pt x="0" y="118596"/>
                  </a:cubicBezTo>
                  <a:cubicBezTo>
                    <a:pt x="0" y="119298"/>
                    <a:pt x="510" y="120000"/>
                    <a:pt x="1021" y="120000"/>
                  </a:cubicBezTo>
                  <a:cubicBezTo>
                    <a:pt x="110297" y="120000"/>
                    <a:pt x="110297" y="120000"/>
                    <a:pt x="110297" y="120000"/>
                  </a:cubicBezTo>
                  <a:cubicBezTo>
                    <a:pt x="111319" y="120000"/>
                    <a:pt x="111829" y="119298"/>
                    <a:pt x="111829" y="118596"/>
                  </a:cubicBezTo>
                  <a:cubicBezTo>
                    <a:pt x="111829" y="108771"/>
                    <a:pt x="111829" y="108771"/>
                    <a:pt x="111829" y="108771"/>
                  </a:cubicBezTo>
                  <a:cubicBezTo>
                    <a:pt x="118978" y="108771"/>
                    <a:pt x="118978" y="108771"/>
                    <a:pt x="118978" y="108771"/>
                  </a:cubicBezTo>
                  <a:cubicBezTo>
                    <a:pt x="119489" y="108771"/>
                    <a:pt x="120000" y="108070"/>
                    <a:pt x="120000" y="107368"/>
                  </a:cubicBezTo>
                  <a:cubicBezTo>
                    <a:pt x="120000" y="2105"/>
                    <a:pt x="120000" y="2105"/>
                    <a:pt x="120000" y="2105"/>
                  </a:cubicBezTo>
                  <a:cubicBezTo>
                    <a:pt x="120000" y="1403"/>
                    <a:pt x="119489" y="0"/>
                    <a:pt x="1189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33350" y="2701925"/>
              <a:ext cx="374700" cy="22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857" y="0"/>
                  </a:moveTo>
                  <a:cubicBezTo>
                    <a:pt x="3428" y="0"/>
                    <a:pt x="3428" y="0"/>
                    <a:pt x="3428" y="0"/>
                  </a:cubicBezTo>
                  <a:cubicBezTo>
                    <a:pt x="1714" y="0"/>
                    <a:pt x="0" y="30000"/>
                    <a:pt x="0" y="60000"/>
                  </a:cubicBezTo>
                  <a:cubicBezTo>
                    <a:pt x="0" y="90000"/>
                    <a:pt x="1714" y="120000"/>
                    <a:pt x="3428" y="120000"/>
                  </a:cubicBezTo>
                  <a:cubicBezTo>
                    <a:pt x="114857" y="120000"/>
                    <a:pt x="114857" y="120000"/>
                    <a:pt x="114857" y="120000"/>
                  </a:cubicBezTo>
                  <a:cubicBezTo>
                    <a:pt x="118285" y="120000"/>
                    <a:pt x="120000" y="90000"/>
                    <a:pt x="120000" y="60000"/>
                  </a:cubicBezTo>
                  <a:cubicBezTo>
                    <a:pt x="120000" y="30000"/>
                    <a:pt x="118285" y="0"/>
                    <a:pt x="1148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33350" y="2959100"/>
              <a:ext cx="3747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857" y="0"/>
                  </a:moveTo>
                  <a:cubicBezTo>
                    <a:pt x="3428" y="0"/>
                    <a:pt x="3428" y="0"/>
                    <a:pt x="3428" y="0"/>
                  </a:cubicBezTo>
                  <a:cubicBezTo>
                    <a:pt x="1714" y="0"/>
                    <a:pt x="0" y="24000"/>
                    <a:pt x="0" y="48000"/>
                  </a:cubicBezTo>
                  <a:cubicBezTo>
                    <a:pt x="0" y="96000"/>
                    <a:pt x="1714" y="120000"/>
                    <a:pt x="3428" y="120000"/>
                  </a:cubicBezTo>
                  <a:cubicBezTo>
                    <a:pt x="114857" y="120000"/>
                    <a:pt x="114857" y="120000"/>
                    <a:pt x="114857" y="120000"/>
                  </a:cubicBezTo>
                  <a:cubicBezTo>
                    <a:pt x="118285" y="120000"/>
                    <a:pt x="120000" y="96000"/>
                    <a:pt x="120000" y="48000"/>
                  </a:cubicBezTo>
                  <a:cubicBezTo>
                    <a:pt x="120000" y="24000"/>
                    <a:pt x="118285" y="0"/>
                    <a:pt x="1148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33350" y="2787650"/>
              <a:ext cx="3747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857" y="0"/>
                  </a:moveTo>
                  <a:cubicBezTo>
                    <a:pt x="3428" y="0"/>
                    <a:pt x="3428" y="0"/>
                    <a:pt x="3428" y="0"/>
                  </a:cubicBezTo>
                  <a:cubicBezTo>
                    <a:pt x="1714" y="0"/>
                    <a:pt x="0" y="24000"/>
                    <a:pt x="0" y="48000"/>
                  </a:cubicBezTo>
                  <a:cubicBezTo>
                    <a:pt x="0" y="72000"/>
                    <a:pt x="1714" y="120000"/>
                    <a:pt x="3428" y="120000"/>
                  </a:cubicBezTo>
                  <a:cubicBezTo>
                    <a:pt x="114857" y="120000"/>
                    <a:pt x="114857" y="120000"/>
                    <a:pt x="114857" y="120000"/>
                  </a:cubicBezTo>
                  <a:cubicBezTo>
                    <a:pt x="118285" y="120000"/>
                    <a:pt x="120000" y="72000"/>
                    <a:pt x="120000" y="48000"/>
                  </a:cubicBezTo>
                  <a:cubicBezTo>
                    <a:pt x="120000" y="24000"/>
                    <a:pt x="118285" y="0"/>
                    <a:pt x="1148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33350" y="2873375"/>
              <a:ext cx="3747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857" y="0"/>
                  </a:moveTo>
                  <a:cubicBezTo>
                    <a:pt x="3428" y="0"/>
                    <a:pt x="3428" y="0"/>
                    <a:pt x="3428" y="0"/>
                  </a:cubicBezTo>
                  <a:cubicBezTo>
                    <a:pt x="1714" y="0"/>
                    <a:pt x="0" y="24000"/>
                    <a:pt x="0" y="48000"/>
                  </a:cubicBezTo>
                  <a:cubicBezTo>
                    <a:pt x="0" y="96000"/>
                    <a:pt x="1714" y="120000"/>
                    <a:pt x="3428" y="120000"/>
                  </a:cubicBezTo>
                  <a:cubicBezTo>
                    <a:pt x="114857" y="120000"/>
                    <a:pt x="114857" y="120000"/>
                    <a:pt x="114857" y="120000"/>
                  </a:cubicBezTo>
                  <a:cubicBezTo>
                    <a:pt x="118285" y="120000"/>
                    <a:pt x="120000" y="96000"/>
                    <a:pt x="120000" y="48000"/>
                  </a:cubicBezTo>
                  <a:cubicBezTo>
                    <a:pt x="120000" y="24000"/>
                    <a:pt x="118285" y="0"/>
                    <a:pt x="1148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98488" y="2616200"/>
              <a:ext cx="444600" cy="376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7108" y="0"/>
                  </a:moveTo>
                  <a:cubicBezTo>
                    <a:pt x="92530" y="0"/>
                    <a:pt x="92530" y="0"/>
                    <a:pt x="92530" y="0"/>
                  </a:cubicBezTo>
                  <a:cubicBezTo>
                    <a:pt x="91084" y="0"/>
                    <a:pt x="89638" y="1714"/>
                    <a:pt x="89638" y="3428"/>
                  </a:cubicBezTo>
                  <a:cubicBezTo>
                    <a:pt x="89638" y="32571"/>
                    <a:pt x="89638" y="32571"/>
                    <a:pt x="89638" y="32571"/>
                  </a:cubicBezTo>
                  <a:cubicBezTo>
                    <a:pt x="89638" y="34285"/>
                    <a:pt x="91084" y="36000"/>
                    <a:pt x="92530" y="36000"/>
                  </a:cubicBezTo>
                  <a:cubicBezTo>
                    <a:pt x="99759" y="36000"/>
                    <a:pt x="99759" y="36000"/>
                    <a:pt x="99759" y="36000"/>
                  </a:cubicBezTo>
                  <a:cubicBezTo>
                    <a:pt x="99759" y="58285"/>
                    <a:pt x="99759" y="58285"/>
                    <a:pt x="99759" y="58285"/>
                  </a:cubicBezTo>
                  <a:cubicBezTo>
                    <a:pt x="65060" y="58285"/>
                    <a:pt x="65060" y="58285"/>
                    <a:pt x="65060" y="58285"/>
                  </a:cubicBezTo>
                  <a:cubicBezTo>
                    <a:pt x="65060" y="36000"/>
                    <a:pt x="65060" y="36000"/>
                    <a:pt x="65060" y="36000"/>
                  </a:cubicBezTo>
                  <a:cubicBezTo>
                    <a:pt x="72289" y="36000"/>
                    <a:pt x="72289" y="36000"/>
                    <a:pt x="72289" y="36000"/>
                  </a:cubicBezTo>
                  <a:cubicBezTo>
                    <a:pt x="73734" y="36000"/>
                    <a:pt x="75180" y="34285"/>
                    <a:pt x="75180" y="32571"/>
                  </a:cubicBezTo>
                  <a:cubicBezTo>
                    <a:pt x="75180" y="3428"/>
                    <a:pt x="75180" y="3428"/>
                    <a:pt x="75180" y="3428"/>
                  </a:cubicBezTo>
                  <a:cubicBezTo>
                    <a:pt x="75180" y="1714"/>
                    <a:pt x="73734" y="0"/>
                    <a:pt x="72289" y="0"/>
                  </a:cubicBezTo>
                  <a:cubicBezTo>
                    <a:pt x="47710" y="0"/>
                    <a:pt x="47710" y="0"/>
                    <a:pt x="47710" y="0"/>
                  </a:cubicBezTo>
                  <a:cubicBezTo>
                    <a:pt x="46265" y="0"/>
                    <a:pt x="44819" y="1714"/>
                    <a:pt x="44819" y="3428"/>
                  </a:cubicBezTo>
                  <a:cubicBezTo>
                    <a:pt x="44819" y="32571"/>
                    <a:pt x="44819" y="32571"/>
                    <a:pt x="44819" y="32571"/>
                  </a:cubicBezTo>
                  <a:cubicBezTo>
                    <a:pt x="44819" y="34285"/>
                    <a:pt x="46265" y="36000"/>
                    <a:pt x="47710" y="36000"/>
                  </a:cubicBezTo>
                  <a:cubicBezTo>
                    <a:pt x="59277" y="36000"/>
                    <a:pt x="59277" y="36000"/>
                    <a:pt x="59277" y="36000"/>
                  </a:cubicBezTo>
                  <a:cubicBezTo>
                    <a:pt x="59277" y="58285"/>
                    <a:pt x="59277" y="58285"/>
                    <a:pt x="59277" y="58285"/>
                  </a:cubicBezTo>
                  <a:cubicBezTo>
                    <a:pt x="20240" y="58285"/>
                    <a:pt x="20240" y="58285"/>
                    <a:pt x="20240" y="58285"/>
                  </a:cubicBezTo>
                  <a:cubicBezTo>
                    <a:pt x="20240" y="36000"/>
                    <a:pt x="20240" y="36000"/>
                    <a:pt x="20240" y="36000"/>
                  </a:cubicBezTo>
                  <a:cubicBezTo>
                    <a:pt x="27469" y="36000"/>
                    <a:pt x="27469" y="36000"/>
                    <a:pt x="27469" y="36000"/>
                  </a:cubicBezTo>
                  <a:cubicBezTo>
                    <a:pt x="28915" y="36000"/>
                    <a:pt x="30361" y="34285"/>
                    <a:pt x="30361" y="32571"/>
                  </a:cubicBezTo>
                  <a:cubicBezTo>
                    <a:pt x="30361" y="3428"/>
                    <a:pt x="30361" y="3428"/>
                    <a:pt x="30361" y="3428"/>
                  </a:cubicBezTo>
                  <a:cubicBezTo>
                    <a:pt x="30361" y="1714"/>
                    <a:pt x="28915" y="0"/>
                    <a:pt x="27469" y="0"/>
                  </a:cubicBezTo>
                  <a:cubicBezTo>
                    <a:pt x="2891" y="0"/>
                    <a:pt x="2891" y="0"/>
                    <a:pt x="2891" y="0"/>
                  </a:cubicBezTo>
                  <a:cubicBezTo>
                    <a:pt x="1445" y="0"/>
                    <a:pt x="0" y="1714"/>
                    <a:pt x="0" y="3428"/>
                  </a:cubicBezTo>
                  <a:cubicBezTo>
                    <a:pt x="0" y="32571"/>
                    <a:pt x="0" y="32571"/>
                    <a:pt x="0" y="32571"/>
                  </a:cubicBezTo>
                  <a:cubicBezTo>
                    <a:pt x="0" y="34285"/>
                    <a:pt x="1445" y="36000"/>
                    <a:pt x="2891" y="36000"/>
                  </a:cubicBezTo>
                  <a:cubicBezTo>
                    <a:pt x="14457" y="36000"/>
                    <a:pt x="14457" y="36000"/>
                    <a:pt x="14457" y="36000"/>
                  </a:cubicBezTo>
                  <a:cubicBezTo>
                    <a:pt x="14457" y="61714"/>
                    <a:pt x="14457" y="61714"/>
                    <a:pt x="14457" y="61714"/>
                  </a:cubicBezTo>
                  <a:cubicBezTo>
                    <a:pt x="14457" y="63428"/>
                    <a:pt x="15903" y="65142"/>
                    <a:pt x="17349" y="65142"/>
                  </a:cubicBezTo>
                  <a:cubicBezTo>
                    <a:pt x="59277" y="65142"/>
                    <a:pt x="59277" y="65142"/>
                    <a:pt x="59277" y="65142"/>
                  </a:cubicBezTo>
                  <a:cubicBezTo>
                    <a:pt x="59277" y="89142"/>
                    <a:pt x="59277" y="89142"/>
                    <a:pt x="59277" y="89142"/>
                  </a:cubicBezTo>
                  <a:cubicBezTo>
                    <a:pt x="23132" y="89142"/>
                    <a:pt x="23132" y="89142"/>
                    <a:pt x="23132" y="89142"/>
                  </a:cubicBezTo>
                  <a:cubicBezTo>
                    <a:pt x="21686" y="89142"/>
                    <a:pt x="20240" y="90857"/>
                    <a:pt x="20240" y="92571"/>
                  </a:cubicBezTo>
                  <a:cubicBezTo>
                    <a:pt x="20240" y="116571"/>
                    <a:pt x="20240" y="116571"/>
                    <a:pt x="20240" y="116571"/>
                  </a:cubicBezTo>
                  <a:cubicBezTo>
                    <a:pt x="20240" y="118285"/>
                    <a:pt x="21686" y="120000"/>
                    <a:pt x="23132" y="120000"/>
                  </a:cubicBezTo>
                  <a:cubicBezTo>
                    <a:pt x="96867" y="120000"/>
                    <a:pt x="96867" y="120000"/>
                    <a:pt x="96867" y="120000"/>
                  </a:cubicBezTo>
                  <a:cubicBezTo>
                    <a:pt x="98313" y="120000"/>
                    <a:pt x="99759" y="118285"/>
                    <a:pt x="99759" y="116571"/>
                  </a:cubicBezTo>
                  <a:cubicBezTo>
                    <a:pt x="99759" y="92571"/>
                    <a:pt x="99759" y="92571"/>
                    <a:pt x="99759" y="92571"/>
                  </a:cubicBezTo>
                  <a:cubicBezTo>
                    <a:pt x="99759" y="90857"/>
                    <a:pt x="98313" y="89142"/>
                    <a:pt x="96867" y="89142"/>
                  </a:cubicBezTo>
                  <a:cubicBezTo>
                    <a:pt x="65060" y="89142"/>
                    <a:pt x="65060" y="89142"/>
                    <a:pt x="65060" y="89142"/>
                  </a:cubicBezTo>
                  <a:cubicBezTo>
                    <a:pt x="65060" y="65142"/>
                    <a:pt x="65060" y="65142"/>
                    <a:pt x="65060" y="65142"/>
                  </a:cubicBezTo>
                  <a:cubicBezTo>
                    <a:pt x="102650" y="65142"/>
                    <a:pt x="102650" y="65142"/>
                    <a:pt x="102650" y="65142"/>
                  </a:cubicBezTo>
                  <a:cubicBezTo>
                    <a:pt x="104096" y="65142"/>
                    <a:pt x="105542" y="63428"/>
                    <a:pt x="105542" y="61714"/>
                  </a:cubicBezTo>
                  <a:cubicBezTo>
                    <a:pt x="105542" y="36000"/>
                    <a:pt x="105542" y="36000"/>
                    <a:pt x="105542" y="36000"/>
                  </a:cubicBezTo>
                  <a:cubicBezTo>
                    <a:pt x="117108" y="36000"/>
                    <a:pt x="117108" y="36000"/>
                    <a:pt x="117108" y="36000"/>
                  </a:cubicBezTo>
                  <a:cubicBezTo>
                    <a:pt x="118554" y="36000"/>
                    <a:pt x="119999" y="34285"/>
                    <a:pt x="119999" y="32571"/>
                  </a:cubicBezTo>
                  <a:cubicBezTo>
                    <a:pt x="119999" y="3428"/>
                    <a:pt x="119999" y="3428"/>
                    <a:pt x="119999" y="3428"/>
                  </a:cubicBezTo>
                  <a:cubicBezTo>
                    <a:pt x="119999" y="1714"/>
                    <a:pt x="118554" y="0"/>
                    <a:pt x="117108" y="0"/>
                  </a:cubicBezTo>
                  <a:close/>
                  <a:moveTo>
                    <a:pt x="50602" y="29142"/>
                  </a:moveTo>
                  <a:cubicBezTo>
                    <a:pt x="50602" y="6857"/>
                    <a:pt x="50602" y="6857"/>
                    <a:pt x="50602" y="6857"/>
                  </a:cubicBezTo>
                  <a:cubicBezTo>
                    <a:pt x="69397" y="6857"/>
                    <a:pt x="69397" y="6857"/>
                    <a:pt x="69397" y="6857"/>
                  </a:cubicBezTo>
                  <a:cubicBezTo>
                    <a:pt x="69397" y="29142"/>
                    <a:pt x="69397" y="29142"/>
                    <a:pt x="69397" y="29142"/>
                  </a:cubicBezTo>
                  <a:cubicBezTo>
                    <a:pt x="65060" y="29142"/>
                    <a:pt x="65060" y="29142"/>
                    <a:pt x="65060" y="29142"/>
                  </a:cubicBezTo>
                  <a:cubicBezTo>
                    <a:pt x="59277" y="29142"/>
                    <a:pt x="59277" y="29142"/>
                    <a:pt x="59277" y="29142"/>
                  </a:cubicBezTo>
                  <a:lnTo>
                    <a:pt x="50602" y="29142"/>
                  </a:lnTo>
                  <a:close/>
                  <a:moveTo>
                    <a:pt x="5783" y="29142"/>
                  </a:moveTo>
                  <a:cubicBezTo>
                    <a:pt x="5783" y="6857"/>
                    <a:pt x="5783" y="6857"/>
                    <a:pt x="5783" y="6857"/>
                  </a:cubicBezTo>
                  <a:cubicBezTo>
                    <a:pt x="24578" y="6857"/>
                    <a:pt x="24578" y="6857"/>
                    <a:pt x="24578" y="6857"/>
                  </a:cubicBezTo>
                  <a:cubicBezTo>
                    <a:pt x="24578" y="29142"/>
                    <a:pt x="24578" y="29142"/>
                    <a:pt x="24578" y="29142"/>
                  </a:cubicBezTo>
                  <a:cubicBezTo>
                    <a:pt x="20240" y="29142"/>
                    <a:pt x="20240" y="29142"/>
                    <a:pt x="20240" y="29142"/>
                  </a:cubicBezTo>
                  <a:cubicBezTo>
                    <a:pt x="14457" y="29142"/>
                    <a:pt x="14457" y="29142"/>
                    <a:pt x="14457" y="29142"/>
                  </a:cubicBezTo>
                  <a:lnTo>
                    <a:pt x="5783" y="29142"/>
                  </a:lnTo>
                  <a:close/>
                  <a:moveTo>
                    <a:pt x="93975" y="96000"/>
                  </a:moveTo>
                  <a:cubicBezTo>
                    <a:pt x="93975" y="113142"/>
                    <a:pt x="93975" y="113142"/>
                    <a:pt x="93975" y="113142"/>
                  </a:cubicBezTo>
                  <a:cubicBezTo>
                    <a:pt x="26024" y="113142"/>
                    <a:pt x="26024" y="113142"/>
                    <a:pt x="26024" y="113142"/>
                  </a:cubicBezTo>
                  <a:cubicBezTo>
                    <a:pt x="26024" y="96000"/>
                    <a:pt x="26024" y="96000"/>
                    <a:pt x="26024" y="96000"/>
                  </a:cubicBezTo>
                  <a:cubicBezTo>
                    <a:pt x="59277" y="96000"/>
                    <a:pt x="59277" y="96000"/>
                    <a:pt x="59277" y="96000"/>
                  </a:cubicBezTo>
                  <a:cubicBezTo>
                    <a:pt x="65060" y="96000"/>
                    <a:pt x="65060" y="96000"/>
                    <a:pt x="65060" y="96000"/>
                  </a:cubicBezTo>
                  <a:lnTo>
                    <a:pt x="93975" y="96000"/>
                  </a:lnTo>
                  <a:close/>
                  <a:moveTo>
                    <a:pt x="114216" y="29142"/>
                  </a:moveTo>
                  <a:cubicBezTo>
                    <a:pt x="105542" y="29142"/>
                    <a:pt x="105542" y="29142"/>
                    <a:pt x="105542" y="29142"/>
                  </a:cubicBezTo>
                  <a:cubicBezTo>
                    <a:pt x="99759" y="29142"/>
                    <a:pt x="99759" y="29142"/>
                    <a:pt x="99759" y="29142"/>
                  </a:cubicBezTo>
                  <a:cubicBezTo>
                    <a:pt x="95421" y="29142"/>
                    <a:pt x="95421" y="29142"/>
                    <a:pt x="95421" y="29142"/>
                  </a:cubicBezTo>
                  <a:cubicBezTo>
                    <a:pt x="95421" y="6857"/>
                    <a:pt x="95421" y="6857"/>
                    <a:pt x="95421" y="6857"/>
                  </a:cubicBezTo>
                  <a:cubicBezTo>
                    <a:pt x="114216" y="6857"/>
                    <a:pt x="114216" y="6857"/>
                    <a:pt x="114216" y="6857"/>
                  </a:cubicBezTo>
                  <a:lnTo>
                    <a:pt x="114216" y="29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07963" y="855663"/>
              <a:ext cx="711300" cy="1701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7293" y="84037"/>
                  </a:moveTo>
                  <a:cubicBezTo>
                    <a:pt x="116390" y="83280"/>
                    <a:pt x="101954" y="70788"/>
                    <a:pt x="91127" y="63217"/>
                  </a:cubicBezTo>
                  <a:cubicBezTo>
                    <a:pt x="87518" y="61324"/>
                    <a:pt x="83909" y="59810"/>
                    <a:pt x="79398" y="58675"/>
                  </a:cubicBezTo>
                  <a:cubicBezTo>
                    <a:pt x="79398" y="38611"/>
                    <a:pt x="79398" y="38611"/>
                    <a:pt x="79398" y="38611"/>
                  </a:cubicBezTo>
                  <a:cubicBezTo>
                    <a:pt x="88421" y="38611"/>
                    <a:pt x="88421" y="38611"/>
                    <a:pt x="88421" y="38611"/>
                  </a:cubicBezTo>
                  <a:cubicBezTo>
                    <a:pt x="90225" y="38611"/>
                    <a:pt x="91127" y="38233"/>
                    <a:pt x="91127" y="37476"/>
                  </a:cubicBezTo>
                  <a:cubicBezTo>
                    <a:pt x="91127" y="0"/>
                    <a:pt x="91127" y="0"/>
                    <a:pt x="91127" y="0"/>
                  </a:cubicBezTo>
                  <a:cubicBezTo>
                    <a:pt x="86616" y="0"/>
                    <a:pt x="86616" y="0"/>
                    <a:pt x="86616" y="0"/>
                  </a:cubicBezTo>
                  <a:cubicBezTo>
                    <a:pt x="86616" y="36719"/>
                    <a:pt x="86616" y="36719"/>
                    <a:pt x="86616" y="36719"/>
                  </a:cubicBezTo>
                  <a:cubicBezTo>
                    <a:pt x="9022" y="36719"/>
                    <a:pt x="9022" y="36719"/>
                    <a:pt x="9022" y="36719"/>
                  </a:cubicBezTo>
                  <a:cubicBezTo>
                    <a:pt x="9022" y="0"/>
                    <a:pt x="9022" y="0"/>
                    <a:pt x="9022" y="0"/>
                  </a:cubicBezTo>
                  <a:cubicBezTo>
                    <a:pt x="5413" y="0"/>
                    <a:pt x="5413" y="0"/>
                    <a:pt x="5413" y="0"/>
                  </a:cubicBezTo>
                  <a:cubicBezTo>
                    <a:pt x="5413" y="37476"/>
                    <a:pt x="5413" y="37476"/>
                    <a:pt x="5413" y="37476"/>
                  </a:cubicBezTo>
                  <a:cubicBezTo>
                    <a:pt x="5413" y="38233"/>
                    <a:pt x="6315" y="38611"/>
                    <a:pt x="7218" y="38611"/>
                  </a:cubicBezTo>
                  <a:cubicBezTo>
                    <a:pt x="17142" y="38611"/>
                    <a:pt x="17142" y="38611"/>
                    <a:pt x="17142" y="38611"/>
                  </a:cubicBezTo>
                  <a:cubicBezTo>
                    <a:pt x="17142" y="58675"/>
                    <a:pt x="17142" y="58675"/>
                    <a:pt x="17142" y="58675"/>
                  </a:cubicBezTo>
                  <a:cubicBezTo>
                    <a:pt x="6315" y="61703"/>
                    <a:pt x="0" y="66624"/>
                    <a:pt x="0" y="71545"/>
                  </a:cubicBezTo>
                  <a:cubicBezTo>
                    <a:pt x="0" y="100315"/>
                    <a:pt x="0" y="100315"/>
                    <a:pt x="0" y="100315"/>
                  </a:cubicBezTo>
                  <a:cubicBezTo>
                    <a:pt x="0" y="103343"/>
                    <a:pt x="6315" y="105615"/>
                    <a:pt x="12631" y="105615"/>
                  </a:cubicBezTo>
                  <a:cubicBezTo>
                    <a:pt x="16240" y="105615"/>
                    <a:pt x="18947" y="105236"/>
                    <a:pt x="20751" y="104479"/>
                  </a:cubicBezTo>
                  <a:cubicBezTo>
                    <a:pt x="20751" y="109022"/>
                    <a:pt x="20751" y="109022"/>
                    <a:pt x="20751" y="109022"/>
                  </a:cubicBezTo>
                  <a:cubicBezTo>
                    <a:pt x="20751" y="112050"/>
                    <a:pt x="27067" y="114321"/>
                    <a:pt x="33383" y="114321"/>
                  </a:cubicBezTo>
                  <a:cubicBezTo>
                    <a:pt x="36992" y="114321"/>
                    <a:pt x="39699" y="113943"/>
                    <a:pt x="41503" y="113186"/>
                  </a:cubicBezTo>
                  <a:cubicBezTo>
                    <a:pt x="41503" y="115078"/>
                    <a:pt x="41503" y="115078"/>
                    <a:pt x="41503" y="115078"/>
                  </a:cubicBezTo>
                  <a:cubicBezTo>
                    <a:pt x="41503" y="117728"/>
                    <a:pt x="46917" y="120000"/>
                    <a:pt x="54135" y="120000"/>
                  </a:cubicBezTo>
                  <a:cubicBezTo>
                    <a:pt x="61353" y="120000"/>
                    <a:pt x="66766" y="117728"/>
                    <a:pt x="66766" y="115078"/>
                  </a:cubicBezTo>
                  <a:cubicBezTo>
                    <a:pt x="66766" y="113186"/>
                    <a:pt x="66766" y="113186"/>
                    <a:pt x="66766" y="113186"/>
                  </a:cubicBezTo>
                  <a:cubicBezTo>
                    <a:pt x="68571" y="113943"/>
                    <a:pt x="72180" y="114321"/>
                    <a:pt x="74887" y="114321"/>
                  </a:cubicBezTo>
                  <a:cubicBezTo>
                    <a:pt x="82105" y="114321"/>
                    <a:pt x="87518" y="112050"/>
                    <a:pt x="87518" y="109022"/>
                  </a:cubicBezTo>
                  <a:cubicBezTo>
                    <a:pt x="87518" y="82902"/>
                    <a:pt x="87518" y="82902"/>
                    <a:pt x="87518" y="82902"/>
                  </a:cubicBezTo>
                  <a:cubicBezTo>
                    <a:pt x="101954" y="89716"/>
                    <a:pt x="101954" y="89716"/>
                    <a:pt x="101954" y="89716"/>
                  </a:cubicBezTo>
                  <a:cubicBezTo>
                    <a:pt x="101954" y="89716"/>
                    <a:pt x="101954" y="90094"/>
                    <a:pt x="101954" y="90094"/>
                  </a:cubicBezTo>
                  <a:cubicBezTo>
                    <a:pt x="106466" y="91230"/>
                    <a:pt x="112781" y="91230"/>
                    <a:pt x="116390" y="89716"/>
                  </a:cubicBezTo>
                  <a:cubicBezTo>
                    <a:pt x="120000" y="88201"/>
                    <a:pt x="120000" y="85930"/>
                    <a:pt x="117293" y="84037"/>
                  </a:cubicBezTo>
                  <a:close/>
                  <a:moveTo>
                    <a:pt x="20751" y="38990"/>
                  </a:moveTo>
                  <a:cubicBezTo>
                    <a:pt x="74887" y="38990"/>
                    <a:pt x="74887" y="38990"/>
                    <a:pt x="74887" y="38990"/>
                  </a:cubicBezTo>
                  <a:cubicBezTo>
                    <a:pt x="74887" y="45425"/>
                    <a:pt x="74887" y="45425"/>
                    <a:pt x="74887" y="45425"/>
                  </a:cubicBezTo>
                  <a:cubicBezTo>
                    <a:pt x="61353" y="45425"/>
                    <a:pt x="61353" y="45425"/>
                    <a:pt x="61353" y="45425"/>
                  </a:cubicBezTo>
                  <a:cubicBezTo>
                    <a:pt x="61353" y="43911"/>
                    <a:pt x="61353" y="43911"/>
                    <a:pt x="61353" y="43911"/>
                  </a:cubicBezTo>
                  <a:cubicBezTo>
                    <a:pt x="61353" y="43533"/>
                    <a:pt x="60451" y="42776"/>
                    <a:pt x="59548" y="42776"/>
                  </a:cubicBezTo>
                  <a:cubicBezTo>
                    <a:pt x="36992" y="42776"/>
                    <a:pt x="36992" y="42776"/>
                    <a:pt x="36992" y="42776"/>
                  </a:cubicBezTo>
                  <a:cubicBezTo>
                    <a:pt x="35187" y="42776"/>
                    <a:pt x="34285" y="43533"/>
                    <a:pt x="34285" y="43911"/>
                  </a:cubicBezTo>
                  <a:cubicBezTo>
                    <a:pt x="34285" y="45425"/>
                    <a:pt x="34285" y="45425"/>
                    <a:pt x="34285" y="45425"/>
                  </a:cubicBezTo>
                  <a:cubicBezTo>
                    <a:pt x="20751" y="45425"/>
                    <a:pt x="20751" y="45425"/>
                    <a:pt x="20751" y="45425"/>
                  </a:cubicBezTo>
                  <a:lnTo>
                    <a:pt x="20751" y="38990"/>
                  </a:lnTo>
                  <a:close/>
                  <a:moveTo>
                    <a:pt x="74887" y="47318"/>
                  </a:moveTo>
                  <a:cubicBezTo>
                    <a:pt x="74887" y="49968"/>
                    <a:pt x="74887" y="49968"/>
                    <a:pt x="74887" y="49968"/>
                  </a:cubicBezTo>
                  <a:cubicBezTo>
                    <a:pt x="61353" y="49968"/>
                    <a:pt x="61353" y="49968"/>
                    <a:pt x="61353" y="49968"/>
                  </a:cubicBezTo>
                  <a:cubicBezTo>
                    <a:pt x="61353" y="47318"/>
                    <a:pt x="61353" y="47318"/>
                    <a:pt x="61353" y="47318"/>
                  </a:cubicBezTo>
                  <a:lnTo>
                    <a:pt x="74887" y="47318"/>
                  </a:lnTo>
                  <a:close/>
                  <a:moveTo>
                    <a:pt x="56842" y="45047"/>
                  </a:moveTo>
                  <a:cubicBezTo>
                    <a:pt x="56842" y="52618"/>
                    <a:pt x="56842" y="52618"/>
                    <a:pt x="56842" y="52618"/>
                  </a:cubicBezTo>
                  <a:cubicBezTo>
                    <a:pt x="39699" y="52618"/>
                    <a:pt x="39699" y="52618"/>
                    <a:pt x="39699" y="52618"/>
                  </a:cubicBezTo>
                  <a:cubicBezTo>
                    <a:pt x="39699" y="45047"/>
                    <a:pt x="39699" y="45047"/>
                    <a:pt x="39699" y="45047"/>
                  </a:cubicBezTo>
                  <a:lnTo>
                    <a:pt x="56842" y="45047"/>
                  </a:lnTo>
                  <a:close/>
                  <a:moveTo>
                    <a:pt x="20751" y="47318"/>
                  </a:moveTo>
                  <a:cubicBezTo>
                    <a:pt x="34285" y="47318"/>
                    <a:pt x="34285" y="47318"/>
                    <a:pt x="34285" y="47318"/>
                  </a:cubicBezTo>
                  <a:cubicBezTo>
                    <a:pt x="34285" y="49968"/>
                    <a:pt x="34285" y="49968"/>
                    <a:pt x="34285" y="49968"/>
                  </a:cubicBezTo>
                  <a:cubicBezTo>
                    <a:pt x="20751" y="49968"/>
                    <a:pt x="20751" y="49968"/>
                    <a:pt x="20751" y="49968"/>
                  </a:cubicBezTo>
                  <a:lnTo>
                    <a:pt x="20751" y="47318"/>
                  </a:lnTo>
                  <a:close/>
                  <a:moveTo>
                    <a:pt x="112781" y="88580"/>
                  </a:moveTo>
                  <a:cubicBezTo>
                    <a:pt x="110977" y="89337"/>
                    <a:pt x="107368" y="89337"/>
                    <a:pt x="104661" y="88580"/>
                  </a:cubicBezTo>
                  <a:cubicBezTo>
                    <a:pt x="86616" y="79873"/>
                    <a:pt x="86616" y="79873"/>
                    <a:pt x="86616" y="79873"/>
                  </a:cubicBezTo>
                  <a:cubicBezTo>
                    <a:pt x="86616" y="79495"/>
                    <a:pt x="85714" y="79116"/>
                    <a:pt x="84812" y="79495"/>
                  </a:cubicBezTo>
                  <a:cubicBezTo>
                    <a:pt x="83909" y="79495"/>
                    <a:pt x="83007" y="79873"/>
                    <a:pt x="83007" y="80252"/>
                  </a:cubicBezTo>
                  <a:cubicBezTo>
                    <a:pt x="83007" y="109022"/>
                    <a:pt x="83007" y="109022"/>
                    <a:pt x="83007" y="109022"/>
                  </a:cubicBezTo>
                  <a:cubicBezTo>
                    <a:pt x="83007" y="110914"/>
                    <a:pt x="80300" y="112429"/>
                    <a:pt x="75789" y="112429"/>
                  </a:cubicBezTo>
                  <a:cubicBezTo>
                    <a:pt x="71278" y="112807"/>
                    <a:pt x="66766" y="111293"/>
                    <a:pt x="66766" y="109022"/>
                  </a:cubicBezTo>
                  <a:cubicBezTo>
                    <a:pt x="66766" y="93501"/>
                    <a:pt x="66766" y="93501"/>
                    <a:pt x="66766" y="93501"/>
                  </a:cubicBezTo>
                  <a:cubicBezTo>
                    <a:pt x="66766" y="92744"/>
                    <a:pt x="65864" y="92365"/>
                    <a:pt x="64060" y="92365"/>
                  </a:cubicBezTo>
                  <a:cubicBezTo>
                    <a:pt x="64060" y="92365"/>
                    <a:pt x="64060" y="92365"/>
                    <a:pt x="64060" y="92365"/>
                  </a:cubicBezTo>
                  <a:cubicBezTo>
                    <a:pt x="63157" y="92365"/>
                    <a:pt x="62255" y="92744"/>
                    <a:pt x="62255" y="93501"/>
                  </a:cubicBezTo>
                  <a:cubicBezTo>
                    <a:pt x="62255" y="109022"/>
                    <a:pt x="62255" y="109022"/>
                    <a:pt x="62255" y="109022"/>
                  </a:cubicBezTo>
                  <a:cubicBezTo>
                    <a:pt x="62255" y="114700"/>
                    <a:pt x="62255" y="114700"/>
                    <a:pt x="62255" y="114700"/>
                  </a:cubicBezTo>
                  <a:cubicBezTo>
                    <a:pt x="62255" y="116593"/>
                    <a:pt x="59548" y="118107"/>
                    <a:pt x="55037" y="118485"/>
                  </a:cubicBezTo>
                  <a:cubicBezTo>
                    <a:pt x="50526" y="118485"/>
                    <a:pt x="46015" y="116971"/>
                    <a:pt x="46015" y="115078"/>
                  </a:cubicBezTo>
                  <a:cubicBezTo>
                    <a:pt x="46015" y="109022"/>
                    <a:pt x="46015" y="109022"/>
                    <a:pt x="46015" y="109022"/>
                  </a:cubicBezTo>
                  <a:cubicBezTo>
                    <a:pt x="46015" y="93501"/>
                    <a:pt x="46015" y="93501"/>
                    <a:pt x="46015" y="93501"/>
                  </a:cubicBezTo>
                  <a:cubicBezTo>
                    <a:pt x="46015" y="92744"/>
                    <a:pt x="45112" y="92365"/>
                    <a:pt x="44210" y="92365"/>
                  </a:cubicBezTo>
                  <a:cubicBezTo>
                    <a:pt x="44210" y="92365"/>
                    <a:pt x="44210" y="92365"/>
                    <a:pt x="44210" y="92365"/>
                  </a:cubicBezTo>
                  <a:cubicBezTo>
                    <a:pt x="42406" y="92365"/>
                    <a:pt x="41503" y="92744"/>
                    <a:pt x="41503" y="93501"/>
                  </a:cubicBezTo>
                  <a:cubicBezTo>
                    <a:pt x="41503" y="109022"/>
                    <a:pt x="41503" y="109022"/>
                    <a:pt x="41503" y="109022"/>
                  </a:cubicBezTo>
                  <a:cubicBezTo>
                    <a:pt x="41503" y="110914"/>
                    <a:pt x="38796" y="112429"/>
                    <a:pt x="34285" y="112429"/>
                  </a:cubicBezTo>
                  <a:cubicBezTo>
                    <a:pt x="29774" y="112807"/>
                    <a:pt x="25263" y="111293"/>
                    <a:pt x="25263" y="109022"/>
                  </a:cubicBezTo>
                  <a:cubicBezTo>
                    <a:pt x="25263" y="100315"/>
                    <a:pt x="25263" y="100315"/>
                    <a:pt x="25263" y="100315"/>
                  </a:cubicBezTo>
                  <a:cubicBezTo>
                    <a:pt x="25263" y="88958"/>
                    <a:pt x="25263" y="88958"/>
                    <a:pt x="25263" y="88958"/>
                  </a:cubicBezTo>
                  <a:cubicBezTo>
                    <a:pt x="25263" y="88580"/>
                    <a:pt x="24360" y="88201"/>
                    <a:pt x="23458" y="88201"/>
                  </a:cubicBezTo>
                  <a:cubicBezTo>
                    <a:pt x="23458" y="88201"/>
                    <a:pt x="23458" y="88201"/>
                    <a:pt x="23458" y="88201"/>
                  </a:cubicBezTo>
                  <a:cubicBezTo>
                    <a:pt x="21654" y="88201"/>
                    <a:pt x="20751" y="88580"/>
                    <a:pt x="20751" y="88958"/>
                  </a:cubicBezTo>
                  <a:cubicBezTo>
                    <a:pt x="20751" y="100315"/>
                    <a:pt x="20751" y="100315"/>
                    <a:pt x="20751" y="100315"/>
                  </a:cubicBezTo>
                  <a:cubicBezTo>
                    <a:pt x="20751" y="102208"/>
                    <a:pt x="18045" y="103722"/>
                    <a:pt x="13533" y="103722"/>
                  </a:cubicBezTo>
                  <a:cubicBezTo>
                    <a:pt x="9022" y="104100"/>
                    <a:pt x="4511" y="102586"/>
                    <a:pt x="4511" y="100315"/>
                  </a:cubicBezTo>
                  <a:cubicBezTo>
                    <a:pt x="4511" y="71545"/>
                    <a:pt x="4511" y="71545"/>
                    <a:pt x="4511" y="71545"/>
                  </a:cubicBezTo>
                  <a:cubicBezTo>
                    <a:pt x="4511" y="67003"/>
                    <a:pt x="10827" y="62460"/>
                    <a:pt x="19849" y="60189"/>
                  </a:cubicBezTo>
                  <a:cubicBezTo>
                    <a:pt x="20751" y="59810"/>
                    <a:pt x="20751" y="59810"/>
                    <a:pt x="20751" y="59432"/>
                  </a:cubicBezTo>
                  <a:cubicBezTo>
                    <a:pt x="20751" y="52239"/>
                    <a:pt x="20751" y="52239"/>
                    <a:pt x="20751" y="52239"/>
                  </a:cubicBezTo>
                  <a:cubicBezTo>
                    <a:pt x="34285" y="52239"/>
                    <a:pt x="34285" y="52239"/>
                    <a:pt x="34285" y="52239"/>
                  </a:cubicBezTo>
                  <a:cubicBezTo>
                    <a:pt x="34285" y="53375"/>
                    <a:pt x="34285" y="53375"/>
                    <a:pt x="34285" y="53375"/>
                  </a:cubicBezTo>
                  <a:cubicBezTo>
                    <a:pt x="34285" y="54132"/>
                    <a:pt x="35187" y="54511"/>
                    <a:pt x="36992" y="54511"/>
                  </a:cubicBezTo>
                  <a:cubicBezTo>
                    <a:pt x="59548" y="54511"/>
                    <a:pt x="59548" y="54511"/>
                    <a:pt x="59548" y="54511"/>
                  </a:cubicBezTo>
                  <a:cubicBezTo>
                    <a:pt x="60451" y="54511"/>
                    <a:pt x="61353" y="54132"/>
                    <a:pt x="61353" y="53375"/>
                  </a:cubicBezTo>
                  <a:cubicBezTo>
                    <a:pt x="61353" y="52239"/>
                    <a:pt x="61353" y="52239"/>
                    <a:pt x="61353" y="52239"/>
                  </a:cubicBezTo>
                  <a:cubicBezTo>
                    <a:pt x="74887" y="52239"/>
                    <a:pt x="74887" y="52239"/>
                    <a:pt x="74887" y="52239"/>
                  </a:cubicBezTo>
                  <a:cubicBezTo>
                    <a:pt x="74887" y="59053"/>
                    <a:pt x="74887" y="59053"/>
                    <a:pt x="74887" y="59053"/>
                  </a:cubicBezTo>
                  <a:cubicBezTo>
                    <a:pt x="74887" y="59432"/>
                    <a:pt x="74887" y="59810"/>
                    <a:pt x="75789" y="59810"/>
                  </a:cubicBezTo>
                  <a:cubicBezTo>
                    <a:pt x="80300" y="60946"/>
                    <a:pt x="84812" y="62460"/>
                    <a:pt x="87518" y="64353"/>
                  </a:cubicBezTo>
                  <a:cubicBezTo>
                    <a:pt x="99248" y="71924"/>
                    <a:pt x="113684" y="84794"/>
                    <a:pt x="113684" y="85173"/>
                  </a:cubicBezTo>
                  <a:cubicBezTo>
                    <a:pt x="113684" y="85173"/>
                    <a:pt x="113684" y="85173"/>
                    <a:pt x="113684" y="85173"/>
                  </a:cubicBezTo>
                  <a:cubicBezTo>
                    <a:pt x="115488" y="86309"/>
                    <a:pt x="115488" y="87444"/>
                    <a:pt x="112781" y="885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" name="Google Shape;21;p2"/>
          <p:cNvGrpSpPr/>
          <p:nvPr/>
        </p:nvGrpSpPr>
        <p:grpSpPr>
          <a:xfrm rot="-5400000">
            <a:off x="7256368" y="-405553"/>
            <a:ext cx="1043197" cy="2732065"/>
            <a:chOff x="7556500" y="3806825"/>
            <a:chExt cx="838313" cy="2195488"/>
          </a:xfrm>
        </p:grpSpPr>
        <p:sp>
          <p:nvSpPr>
            <p:cNvPr id="22" name="Google Shape;22;p2"/>
            <p:cNvSpPr/>
            <p:nvPr/>
          </p:nvSpPr>
          <p:spPr>
            <a:xfrm>
              <a:off x="7839075" y="4194175"/>
              <a:ext cx="74700" cy="52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5714" y="0"/>
                  </a:moveTo>
                  <a:cubicBezTo>
                    <a:pt x="17142" y="60000"/>
                    <a:pt x="17142" y="60000"/>
                    <a:pt x="17142" y="60000"/>
                  </a:cubicBezTo>
                  <a:cubicBezTo>
                    <a:pt x="0" y="72000"/>
                    <a:pt x="0" y="84000"/>
                    <a:pt x="8571" y="108000"/>
                  </a:cubicBezTo>
                  <a:cubicBezTo>
                    <a:pt x="8571" y="108000"/>
                    <a:pt x="17142" y="120000"/>
                    <a:pt x="25714" y="120000"/>
                  </a:cubicBezTo>
                  <a:cubicBezTo>
                    <a:pt x="25714" y="120000"/>
                    <a:pt x="34285" y="120000"/>
                    <a:pt x="34285" y="120000"/>
                  </a:cubicBezTo>
                  <a:cubicBezTo>
                    <a:pt x="111428" y="60000"/>
                    <a:pt x="111428" y="60000"/>
                    <a:pt x="111428" y="60000"/>
                  </a:cubicBezTo>
                  <a:cubicBezTo>
                    <a:pt x="119999" y="48000"/>
                    <a:pt x="119999" y="24000"/>
                    <a:pt x="119999" y="12000"/>
                  </a:cubicBezTo>
                  <a:cubicBezTo>
                    <a:pt x="111428" y="0"/>
                    <a:pt x="94285" y="0"/>
                    <a:pt x="857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7800975" y="4070350"/>
              <a:ext cx="327000" cy="219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3" y="120000"/>
                  </a:moveTo>
                  <a:cubicBezTo>
                    <a:pt x="11803" y="120000"/>
                    <a:pt x="11803" y="120000"/>
                    <a:pt x="11803" y="120000"/>
                  </a:cubicBezTo>
                  <a:cubicBezTo>
                    <a:pt x="108196" y="120000"/>
                    <a:pt x="108196" y="120000"/>
                    <a:pt x="108196" y="120000"/>
                  </a:cubicBezTo>
                  <a:cubicBezTo>
                    <a:pt x="114098" y="120000"/>
                    <a:pt x="120000" y="114146"/>
                    <a:pt x="120000" y="102439"/>
                  </a:cubicBezTo>
                  <a:cubicBezTo>
                    <a:pt x="120000" y="17560"/>
                    <a:pt x="120000" y="17560"/>
                    <a:pt x="120000" y="17560"/>
                  </a:cubicBezTo>
                  <a:cubicBezTo>
                    <a:pt x="120000" y="8780"/>
                    <a:pt x="114098" y="0"/>
                    <a:pt x="108196" y="0"/>
                  </a:cubicBezTo>
                  <a:cubicBezTo>
                    <a:pt x="11803" y="0"/>
                    <a:pt x="11803" y="0"/>
                    <a:pt x="11803" y="0"/>
                  </a:cubicBezTo>
                  <a:cubicBezTo>
                    <a:pt x="5901" y="0"/>
                    <a:pt x="0" y="8780"/>
                    <a:pt x="0" y="17560"/>
                  </a:cubicBezTo>
                  <a:cubicBezTo>
                    <a:pt x="0" y="90731"/>
                    <a:pt x="0" y="90731"/>
                    <a:pt x="0" y="90731"/>
                  </a:cubicBezTo>
                  <a:cubicBezTo>
                    <a:pt x="3934" y="93658"/>
                    <a:pt x="3934" y="93658"/>
                    <a:pt x="3934" y="93658"/>
                  </a:cubicBezTo>
                  <a:cubicBezTo>
                    <a:pt x="7868" y="99512"/>
                    <a:pt x="11803" y="111219"/>
                    <a:pt x="11803" y="120000"/>
                  </a:cubicBezTo>
                  <a:close/>
                  <a:moveTo>
                    <a:pt x="9836" y="17560"/>
                  </a:moveTo>
                  <a:cubicBezTo>
                    <a:pt x="9836" y="17560"/>
                    <a:pt x="11803" y="14634"/>
                    <a:pt x="11803" y="14634"/>
                  </a:cubicBezTo>
                  <a:cubicBezTo>
                    <a:pt x="108196" y="14634"/>
                    <a:pt x="108196" y="14634"/>
                    <a:pt x="108196" y="14634"/>
                  </a:cubicBezTo>
                  <a:cubicBezTo>
                    <a:pt x="108196" y="14634"/>
                    <a:pt x="110163" y="17560"/>
                    <a:pt x="110163" y="17560"/>
                  </a:cubicBezTo>
                  <a:cubicBezTo>
                    <a:pt x="110163" y="102439"/>
                    <a:pt x="110163" y="102439"/>
                    <a:pt x="110163" y="102439"/>
                  </a:cubicBezTo>
                  <a:cubicBezTo>
                    <a:pt x="110163" y="105365"/>
                    <a:pt x="108196" y="105365"/>
                    <a:pt x="108196" y="105365"/>
                  </a:cubicBezTo>
                  <a:cubicBezTo>
                    <a:pt x="11803" y="105365"/>
                    <a:pt x="11803" y="105365"/>
                    <a:pt x="11803" y="105365"/>
                  </a:cubicBezTo>
                  <a:cubicBezTo>
                    <a:pt x="11803" y="105365"/>
                    <a:pt x="9836" y="105365"/>
                    <a:pt x="9836" y="102439"/>
                  </a:cubicBezTo>
                  <a:lnTo>
                    <a:pt x="9836" y="175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839075" y="4117975"/>
              <a:ext cx="250800" cy="10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106" y="31578"/>
                  </a:moveTo>
                  <a:cubicBezTo>
                    <a:pt x="56170" y="120000"/>
                    <a:pt x="56170" y="120000"/>
                    <a:pt x="56170" y="120000"/>
                  </a:cubicBezTo>
                  <a:cubicBezTo>
                    <a:pt x="56170" y="120000"/>
                    <a:pt x="58723" y="120000"/>
                    <a:pt x="58723" y="120000"/>
                  </a:cubicBezTo>
                  <a:cubicBezTo>
                    <a:pt x="61276" y="120000"/>
                    <a:pt x="61276" y="120000"/>
                    <a:pt x="63829" y="120000"/>
                  </a:cubicBezTo>
                  <a:cubicBezTo>
                    <a:pt x="114893" y="31578"/>
                    <a:pt x="114893" y="31578"/>
                    <a:pt x="114893" y="31578"/>
                  </a:cubicBezTo>
                  <a:cubicBezTo>
                    <a:pt x="117446" y="31578"/>
                    <a:pt x="120000" y="18947"/>
                    <a:pt x="117446" y="12631"/>
                  </a:cubicBezTo>
                  <a:cubicBezTo>
                    <a:pt x="114893" y="6315"/>
                    <a:pt x="112340" y="0"/>
                    <a:pt x="109787" y="6315"/>
                  </a:cubicBezTo>
                  <a:cubicBezTo>
                    <a:pt x="58723" y="88421"/>
                    <a:pt x="58723" y="88421"/>
                    <a:pt x="58723" y="88421"/>
                  </a:cubicBezTo>
                  <a:cubicBezTo>
                    <a:pt x="10212" y="6315"/>
                    <a:pt x="10212" y="6315"/>
                    <a:pt x="10212" y="6315"/>
                  </a:cubicBezTo>
                  <a:cubicBezTo>
                    <a:pt x="7659" y="0"/>
                    <a:pt x="5106" y="6315"/>
                    <a:pt x="2553" y="12631"/>
                  </a:cubicBezTo>
                  <a:cubicBezTo>
                    <a:pt x="0" y="18947"/>
                    <a:pt x="0" y="31578"/>
                    <a:pt x="5106" y="315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8015288" y="4194175"/>
              <a:ext cx="74700" cy="52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857" y="60000"/>
                  </a:moveTo>
                  <a:cubicBezTo>
                    <a:pt x="34285" y="0"/>
                    <a:pt x="34285" y="0"/>
                    <a:pt x="34285" y="0"/>
                  </a:cubicBezTo>
                  <a:cubicBezTo>
                    <a:pt x="25714" y="0"/>
                    <a:pt x="8571" y="0"/>
                    <a:pt x="0" y="12000"/>
                  </a:cubicBezTo>
                  <a:cubicBezTo>
                    <a:pt x="0" y="24000"/>
                    <a:pt x="0" y="48000"/>
                    <a:pt x="8571" y="60000"/>
                  </a:cubicBezTo>
                  <a:cubicBezTo>
                    <a:pt x="85714" y="120000"/>
                    <a:pt x="85714" y="120000"/>
                    <a:pt x="85714" y="120000"/>
                  </a:cubicBezTo>
                  <a:cubicBezTo>
                    <a:pt x="85714" y="120000"/>
                    <a:pt x="94285" y="120000"/>
                    <a:pt x="94285" y="120000"/>
                  </a:cubicBezTo>
                  <a:cubicBezTo>
                    <a:pt x="102857" y="120000"/>
                    <a:pt x="111428" y="108000"/>
                    <a:pt x="111428" y="108000"/>
                  </a:cubicBezTo>
                  <a:cubicBezTo>
                    <a:pt x="119999" y="84000"/>
                    <a:pt x="111428" y="72000"/>
                    <a:pt x="102857" y="6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7699375" y="4440238"/>
              <a:ext cx="525600" cy="27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999" y="0"/>
                  </a:moveTo>
                  <a:cubicBezTo>
                    <a:pt x="119999" y="4705"/>
                    <a:pt x="119999" y="7058"/>
                    <a:pt x="117551" y="7058"/>
                  </a:cubicBezTo>
                  <a:cubicBezTo>
                    <a:pt x="116326" y="9411"/>
                    <a:pt x="115102" y="7058"/>
                    <a:pt x="113877" y="4705"/>
                  </a:cubicBezTo>
                  <a:cubicBezTo>
                    <a:pt x="113877" y="4705"/>
                    <a:pt x="113877" y="2352"/>
                    <a:pt x="113877" y="2352"/>
                  </a:cubicBezTo>
                  <a:cubicBezTo>
                    <a:pt x="113877" y="42352"/>
                    <a:pt x="113877" y="42352"/>
                    <a:pt x="113877" y="42352"/>
                  </a:cubicBezTo>
                  <a:cubicBezTo>
                    <a:pt x="23265" y="42352"/>
                    <a:pt x="23265" y="42352"/>
                    <a:pt x="23265" y="42352"/>
                  </a:cubicBezTo>
                  <a:cubicBezTo>
                    <a:pt x="24489" y="44705"/>
                    <a:pt x="24489" y="49411"/>
                    <a:pt x="24489" y="54117"/>
                  </a:cubicBezTo>
                  <a:cubicBezTo>
                    <a:pt x="113877" y="54117"/>
                    <a:pt x="113877" y="54117"/>
                    <a:pt x="113877" y="54117"/>
                  </a:cubicBezTo>
                  <a:cubicBezTo>
                    <a:pt x="113877" y="82352"/>
                    <a:pt x="113877" y="82352"/>
                    <a:pt x="113877" y="82352"/>
                  </a:cubicBezTo>
                  <a:cubicBezTo>
                    <a:pt x="113877" y="96470"/>
                    <a:pt x="107755" y="108235"/>
                    <a:pt x="99183" y="108235"/>
                  </a:cubicBezTo>
                  <a:cubicBezTo>
                    <a:pt x="20816" y="108235"/>
                    <a:pt x="20816" y="108235"/>
                    <a:pt x="20816" y="108235"/>
                  </a:cubicBezTo>
                  <a:cubicBezTo>
                    <a:pt x="12244" y="108235"/>
                    <a:pt x="6122" y="96470"/>
                    <a:pt x="6122" y="82352"/>
                  </a:cubicBezTo>
                  <a:cubicBezTo>
                    <a:pt x="6122" y="77647"/>
                    <a:pt x="6122" y="77647"/>
                    <a:pt x="6122" y="77647"/>
                  </a:cubicBezTo>
                  <a:cubicBezTo>
                    <a:pt x="3673" y="77647"/>
                    <a:pt x="2448" y="75294"/>
                    <a:pt x="0" y="72941"/>
                  </a:cubicBezTo>
                  <a:cubicBezTo>
                    <a:pt x="0" y="72941"/>
                    <a:pt x="0" y="72941"/>
                    <a:pt x="0" y="72941"/>
                  </a:cubicBezTo>
                  <a:cubicBezTo>
                    <a:pt x="0" y="82352"/>
                    <a:pt x="0" y="82352"/>
                    <a:pt x="0" y="82352"/>
                  </a:cubicBezTo>
                  <a:cubicBezTo>
                    <a:pt x="0" y="103529"/>
                    <a:pt x="9795" y="120000"/>
                    <a:pt x="20816" y="120000"/>
                  </a:cubicBezTo>
                  <a:cubicBezTo>
                    <a:pt x="99183" y="120000"/>
                    <a:pt x="99183" y="120000"/>
                    <a:pt x="99183" y="120000"/>
                  </a:cubicBezTo>
                  <a:cubicBezTo>
                    <a:pt x="111428" y="120000"/>
                    <a:pt x="119999" y="103529"/>
                    <a:pt x="119999" y="82352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0"/>
                    <a:pt x="119999" y="0"/>
                    <a:pt x="1199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7699375" y="3806825"/>
              <a:ext cx="525600" cy="365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9183" y="0"/>
                  </a:moveTo>
                  <a:cubicBezTo>
                    <a:pt x="20816" y="0"/>
                    <a:pt x="20816" y="0"/>
                    <a:pt x="20816" y="0"/>
                  </a:cubicBezTo>
                  <a:cubicBezTo>
                    <a:pt x="9795" y="0"/>
                    <a:pt x="0" y="12352"/>
                    <a:pt x="0" y="30000"/>
                  </a:cubicBezTo>
                  <a:cubicBezTo>
                    <a:pt x="0" y="118235"/>
                    <a:pt x="0" y="118235"/>
                    <a:pt x="0" y="118235"/>
                  </a:cubicBezTo>
                  <a:cubicBezTo>
                    <a:pt x="2448" y="118235"/>
                    <a:pt x="4897" y="118235"/>
                    <a:pt x="6122" y="120000"/>
                  </a:cubicBezTo>
                  <a:cubicBezTo>
                    <a:pt x="6122" y="58235"/>
                    <a:pt x="6122" y="58235"/>
                    <a:pt x="6122" y="58235"/>
                  </a:cubicBezTo>
                  <a:cubicBezTo>
                    <a:pt x="113877" y="58235"/>
                    <a:pt x="113877" y="58235"/>
                    <a:pt x="113877" y="58235"/>
                  </a:cubicBezTo>
                  <a:cubicBezTo>
                    <a:pt x="113877" y="93529"/>
                    <a:pt x="113877" y="93529"/>
                    <a:pt x="113877" y="93529"/>
                  </a:cubicBezTo>
                  <a:cubicBezTo>
                    <a:pt x="116326" y="91764"/>
                    <a:pt x="118775" y="90000"/>
                    <a:pt x="119999" y="90000"/>
                  </a:cubicBezTo>
                  <a:cubicBezTo>
                    <a:pt x="119999" y="30000"/>
                    <a:pt x="119999" y="30000"/>
                    <a:pt x="119999" y="30000"/>
                  </a:cubicBezTo>
                  <a:cubicBezTo>
                    <a:pt x="119999" y="12352"/>
                    <a:pt x="111428" y="0"/>
                    <a:pt x="99183" y="0"/>
                  </a:cubicBezTo>
                  <a:close/>
                  <a:moveTo>
                    <a:pt x="113877" y="49411"/>
                  </a:moveTo>
                  <a:cubicBezTo>
                    <a:pt x="6122" y="49411"/>
                    <a:pt x="6122" y="49411"/>
                    <a:pt x="6122" y="49411"/>
                  </a:cubicBezTo>
                  <a:cubicBezTo>
                    <a:pt x="6122" y="30000"/>
                    <a:pt x="6122" y="30000"/>
                    <a:pt x="6122" y="30000"/>
                  </a:cubicBezTo>
                  <a:cubicBezTo>
                    <a:pt x="6122" y="17647"/>
                    <a:pt x="12244" y="8823"/>
                    <a:pt x="20816" y="8823"/>
                  </a:cubicBezTo>
                  <a:cubicBezTo>
                    <a:pt x="99183" y="8823"/>
                    <a:pt x="99183" y="8823"/>
                    <a:pt x="99183" y="8823"/>
                  </a:cubicBezTo>
                  <a:cubicBezTo>
                    <a:pt x="107755" y="8823"/>
                    <a:pt x="113877" y="17647"/>
                    <a:pt x="113877" y="30000"/>
                  </a:cubicBezTo>
                  <a:lnTo>
                    <a:pt x="113877" y="494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854950" y="4611688"/>
              <a:ext cx="2190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1219" y="120000"/>
                  </a:moveTo>
                  <a:cubicBezTo>
                    <a:pt x="114146" y="120000"/>
                    <a:pt x="120000" y="96000"/>
                    <a:pt x="120000" y="72000"/>
                  </a:cubicBezTo>
                  <a:cubicBezTo>
                    <a:pt x="120000" y="24000"/>
                    <a:pt x="114146" y="0"/>
                    <a:pt x="111219" y="0"/>
                  </a:cubicBezTo>
                  <a:cubicBezTo>
                    <a:pt x="5853" y="0"/>
                    <a:pt x="5853" y="0"/>
                    <a:pt x="5853" y="0"/>
                  </a:cubicBezTo>
                  <a:cubicBezTo>
                    <a:pt x="2926" y="0"/>
                    <a:pt x="0" y="24000"/>
                    <a:pt x="0" y="72000"/>
                  </a:cubicBezTo>
                  <a:cubicBezTo>
                    <a:pt x="0" y="96000"/>
                    <a:pt x="2926" y="120000"/>
                    <a:pt x="5853" y="120000"/>
                  </a:cubicBezTo>
                  <a:lnTo>
                    <a:pt x="111219" y="1200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7929563" y="3865563"/>
              <a:ext cx="65100" cy="65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cubicBezTo>
                    <a:pt x="30000" y="0"/>
                    <a:pt x="0" y="20000"/>
                    <a:pt x="0" y="60000"/>
                  </a:cubicBezTo>
                  <a:cubicBezTo>
                    <a:pt x="0" y="90000"/>
                    <a:pt x="30000" y="120000"/>
                    <a:pt x="60000" y="120000"/>
                  </a:cubicBezTo>
                  <a:cubicBezTo>
                    <a:pt x="100000" y="120000"/>
                    <a:pt x="120000" y="90000"/>
                    <a:pt x="120000" y="60000"/>
                  </a:cubicBezTo>
                  <a:cubicBezTo>
                    <a:pt x="120000" y="20000"/>
                    <a:pt x="100000" y="0"/>
                    <a:pt x="60000" y="0"/>
                  </a:cubicBezTo>
                  <a:close/>
                  <a:moveTo>
                    <a:pt x="60000" y="70000"/>
                  </a:moveTo>
                  <a:cubicBezTo>
                    <a:pt x="60000" y="70000"/>
                    <a:pt x="50000" y="60000"/>
                    <a:pt x="50000" y="60000"/>
                  </a:cubicBezTo>
                  <a:cubicBezTo>
                    <a:pt x="50000" y="50000"/>
                    <a:pt x="60000" y="50000"/>
                    <a:pt x="60000" y="50000"/>
                  </a:cubicBezTo>
                  <a:cubicBezTo>
                    <a:pt x="70000" y="50000"/>
                    <a:pt x="70000" y="50000"/>
                    <a:pt x="70000" y="60000"/>
                  </a:cubicBezTo>
                  <a:cubicBezTo>
                    <a:pt x="70000" y="60000"/>
                    <a:pt x="70000" y="70000"/>
                    <a:pt x="60000" y="7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7556500" y="3984625"/>
              <a:ext cx="282600" cy="638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7169" y="29243"/>
                  </a:moveTo>
                  <a:cubicBezTo>
                    <a:pt x="58867" y="34285"/>
                    <a:pt x="58867" y="34285"/>
                    <a:pt x="58867" y="34285"/>
                  </a:cubicBezTo>
                  <a:cubicBezTo>
                    <a:pt x="58867" y="34285"/>
                    <a:pt x="58867" y="34285"/>
                    <a:pt x="56603" y="34285"/>
                  </a:cubicBezTo>
                  <a:cubicBezTo>
                    <a:pt x="49811" y="34285"/>
                    <a:pt x="43018" y="35294"/>
                    <a:pt x="38490" y="38319"/>
                  </a:cubicBezTo>
                  <a:cubicBezTo>
                    <a:pt x="33962" y="40336"/>
                    <a:pt x="29433" y="44369"/>
                    <a:pt x="31698" y="47394"/>
                  </a:cubicBezTo>
                  <a:cubicBezTo>
                    <a:pt x="31698" y="51428"/>
                    <a:pt x="36226" y="54453"/>
                    <a:pt x="40754" y="56470"/>
                  </a:cubicBezTo>
                  <a:cubicBezTo>
                    <a:pt x="56603" y="61512"/>
                    <a:pt x="56603" y="61512"/>
                    <a:pt x="56603" y="61512"/>
                  </a:cubicBezTo>
                  <a:cubicBezTo>
                    <a:pt x="49811" y="62521"/>
                    <a:pt x="43018" y="63529"/>
                    <a:pt x="38490" y="66554"/>
                  </a:cubicBezTo>
                  <a:cubicBezTo>
                    <a:pt x="33962" y="68571"/>
                    <a:pt x="29433" y="72605"/>
                    <a:pt x="31698" y="75630"/>
                  </a:cubicBezTo>
                  <a:cubicBezTo>
                    <a:pt x="31698" y="78655"/>
                    <a:pt x="36226" y="81680"/>
                    <a:pt x="40754" y="84705"/>
                  </a:cubicBezTo>
                  <a:cubicBezTo>
                    <a:pt x="52075" y="88739"/>
                    <a:pt x="52075" y="88739"/>
                    <a:pt x="52075" y="88739"/>
                  </a:cubicBezTo>
                  <a:cubicBezTo>
                    <a:pt x="47547" y="88739"/>
                    <a:pt x="43018" y="90756"/>
                    <a:pt x="38490" y="91764"/>
                  </a:cubicBezTo>
                  <a:cubicBezTo>
                    <a:pt x="33962" y="94789"/>
                    <a:pt x="31698" y="97815"/>
                    <a:pt x="31698" y="100840"/>
                  </a:cubicBezTo>
                  <a:cubicBezTo>
                    <a:pt x="33962" y="103865"/>
                    <a:pt x="36226" y="106890"/>
                    <a:pt x="40754" y="108907"/>
                  </a:cubicBezTo>
                  <a:cubicBezTo>
                    <a:pt x="61132" y="116974"/>
                    <a:pt x="61132" y="116974"/>
                    <a:pt x="61132" y="116974"/>
                  </a:cubicBezTo>
                  <a:cubicBezTo>
                    <a:pt x="67924" y="118991"/>
                    <a:pt x="72452" y="120000"/>
                    <a:pt x="79245" y="120000"/>
                  </a:cubicBezTo>
                  <a:cubicBezTo>
                    <a:pt x="88301" y="120000"/>
                    <a:pt x="95094" y="117983"/>
                    <a:pt x="99622" y="115966"/>
                  </a:cubicBezTo>
                  <a:cubicBezTo>
                    <a:pt x="108679" y="110924"/>
                    <a:pt x="108679" y="102857"/>
                    <a:pt x="97358" y="98823"/>
                  </a:cubicBezTo>
                  <a:cubicBezTo>
                    <a:pt x="86037" y="94789"/>
                    <a:pt x="86037" y="94789"/>
                    <a:pt x="86037" y="94789"/>
                  </a:cubicBezTo>
                  <a:cubicBezTo>
                    <a:pt x="92830" y="93781"/>
                    <a:pt x="97358" y="92773"/>
                    <a:pt x="101886" y="90756"/>
                  </a:cubicBezTo>
                  <a:cubicBezTo>
                    <a:pt x="106415" y="87731"/>
                    <a:pt x="108679" y="84705"/>
                    <a:pt x="108679" y="81680"/>
                  </a:cubicBezTo>
                  <a:cubicBezTo>
                    <a:pt x="108679" y="77647"/>
                    <a:pt x="104150" y="74621"/>
                    <a:pt x="99622" y="72605"/>
                  </a:cubicBezTo>
                  <a:cubicBezTo>
                    <a:pt x="92830" y="70588"/>
                    <a:pt x="92830" y="70588"/>
                    <a:pt x="92830" y="70588"/>
                  </a:cubicBezTo>
                  <a:cubicBezTo>
                    <a:pt x="99622" y="70588"/>
                    <a:pt x="106415" y="68571"/>
                    <a:pt x="110943" y="66554"/>
                  </a:cubicBezTo>
                  <a:cubicBezTo>
                    <a:pt x="120000" y="60504"/>
                    <a:pt x="120000" y="52436"/>
                    <a:pt x="108679" y="48403"/>
                  </a:cubicBezTo>
                  <a:cubicBezTo>
                    <a:pt x="79245" y="37310"/>
                    <a:pt x="79245" y="37310"/>
                    <a:pt x="79245" y="37310"/>
                  </a:cubicBezTo>
                  <a:cubicBezTo>
                    <a:pt x="74716" y="35294"/>
                    <a:pt x="67924" y="34285"/>
                    <a:pt x="61132" y="34285"/>
                  </a:cubicBezTo>
                  <a:cubicBezTo>
                    <a:pt x="61132" y="29243"/>
                    <a:pt x="61132" y="29243"/>
                    <a:pt x="61132" y="29243"/>
                  </a:cubicBezTo>
                  <a:cubicBezTo>
                    <a:pt x="31698" y="25210"/>
                    <a:pt x="31698" y="25210"/>
                    <a:pt x="31698" y="25210"/>
                  </a:cubicBezTo>
                  <a:cubicBezTo>
                    <a:pt x="20377" y="23193"/>
                    <a:pt x="13584" y="18151"/>
                    <a:pt x="18113" y="13109"/>
                  </a:cubicBezTo>
                  <a:cubicBezTo>
                    <a:pt x="20377" y="8067"/>
                    <a:pt x="31698" y="6050"/>
                    <a:pt x="43018" y="7058"/>
                  </a:cubicBezTo>
                  <a:cubicBezTo>
                    <a:pt x="61132" y="9075"/>
                    <a:pt x="61132" y="9075"/>
                    <a:pt x="61132" y="9075"/>
                  </a:cubicBezTo>
                  <a:cubicBezTo>
                    <a:pt x="61132" y="4033"/>
                    <a:pt x="61132" y="4033"/>
                    <a:pt x="61132" y="4033"/>
                  </a:cubicBezTo>
                  <a:cubicBezTo>
                    <a:pt x="45283" y="2016"/>
                    <a:pt x="45283" y="2016"/>
                    <a:pt x="45283" y="2016"/>
                  </a:cubicBezTo>
                  <a:cubicBezTo>
                    <a:pt x="29433" y="0"/>
                    <a:pt x="11320" y="4033"/>
                    <a:pt x="6792" y="12100"/>
                  </a:cubicBezTo>
                  <a:cubicBezTo>
                    <a:pt x="0" y="19159"/>
                    <a:pt x="11320" y="27226"/>
                    <a:pt x="27169" y="29243"/>
                  </a:cubicBezTo>
                  <a:close/>
                  <a:moveTo>
                    <a:pt x="90566" y="102857"/>
                  </a:moveTo>
                  <a:cubicBezTo>
                    <a:pt x="97358" y="104873"/>
                    <a:pt x="97358" y="109915"/>
                    <a:pt x="90566" y="111932"/>
                  </a:cubicBezTo>
                  <a:cubicBezTo>
                    <a:pt x="86037" y="114957"/>
                    <a:pt x="76981" y="115966"/>
                    <a:pt x="70188" y="112941"/>
                  </a:cubicBezTo>
                  <a:cubicBezTo>
                    <a:pt x="49811" y="104873"/>
                    <a:pt x="49811" y="104873"/>
                    <a:pt x="49811" y="104873"/>
                  </a:cubicBezTo>
                  <a:cubicBezTo>
                    <a:pt x="45283" y="103865"/>
                    <a:pt x="45283" y="102857"/>
                    <a:pt x="43018" y="100840"/>
                  </a:cubicBezTo>
                  <a:cubicBezTo>
                    <a:pt x="43018" y="98823"/>
                    <a:pt x="45283" y="96806"/>
                    <a:pt x="47547" y="95798"/>
                  </a:cubicBezTo>
                  <a:cubicBezTo>
                    <a:pt x="54339" y="92773"/>
                    <a:pt x="63396" y="92773"/>
                    <a:pt x="70188" y="94789"/>
                  </a:cubicBezTo>
                  <a:lnTo>
                    <a:pt x="90566" y="102857"/>
                  </a:lnTo>
                  <a:close/>
                  <a:moveTo>
                    <a:pt x="97358" y="81680"/>
                  </a:moveTo>
                  <a:cubicBezTo>
                    <a:pt x="97358" y="83697"/>
                    <a:pt x="95094" y="85714"/>
                    <a:pt x="92830" y="87731"/>
                  </a:cubicBezTo>
                  <a:cubicBezTo>
                    <a:pt x="90566" y="88739"/>
                    <a:pt x="86037" y="89747"/>
                    <a:pt x="81509" y="89747"/>
                  </a:cubicBezTo>
                  <a:cubicBezTo>
                    <a:pt x="76981" y="90756"/>
                    <a:pt x="72452" y="89747"/>
                    <a:pt x="67924" y="88739"/>
                  </a:cubicBezTo>
                  <a:cubicBezTo>
                    <a:pt x="47547" y="80672"/>
                    <a:pt x="47547" y="80672"/>
                    <a:pt x="47547" y="80672"/>
                  </a:cubicBezTo>
                  <a:cubicBezTo>
                    <a:pt x="45283" y="78655"/>
                    <a:pt x="43018" y="77647"/>
                    <a:pt x="43018" y="75630"/>
                  </a:cubicBezTo>
                  <a:cubicBezTo>
                    <a:pt x="43018" y="73613"/>
                    <a:pt x="43018" y="71596"/>
                    <a:pt x="47547" y="69579"/>
                  </a:cubicBezTo>
                  <a:cubicBezTo>
                    <a:pt x="49811" y="67563"/>
                    <a:pt x="54339" y="66554"/>
                    <a:pt x="58867" y="66554"/>
                  </a:cubicBezTo>
                  <a:cubicBezTo>
                    <a:pt x="58867" y="66554"/>
                    <a:pt x="58867" y="66554"/>
                    <a:pt x="58867" y="66554"/>
                  </a:cubicBezTo>
                  <a:cubicBezTo>
                    <a:pt x="63396" y="66554"/>
                    <a:pt x="67924" y="67563"/>
                    <a:pt x="70188" y="68571"/>
                  </a:cubicBezTo>
                  <a:cubicBezTo>
                    <a:pt x="90566" y="76638"/>
                    <a:pt x="90566" y="76638"/>
                    <a:pt x="90566" y="76638"/>
                  </a:cubicBezTo>
                  <a:cubicBezTo>
                    <a:pt x="95094" y="77647"/>
                    <a:pt x="97358" y="79663"/>
                    <a:pt x="97358" y="81680"/>
                  </a:cubicBezTo>
                  <a:close/>
                  <a:moveTo>
                    <a:pt x="70188" y="40336"/>
                  </a:moveTo>
                  <a:cubicBezTo>
                    <a:pt x="99622" y="52436"/>
                    <a:pt x="99622" y="52436"/>
                    <a:pt x="99622" y="52436"/>
                  </a:cubicBezTo>
                  <a:cubicBezTo>
                    <a:pt x="108679" y="54453"/>
                    <a:pt x="108679" y="59495"/>
                    <a:pt x="101886" y="62521"/>
                  </a:cubicBezTo>
                  <a:cubicBezTo>
                    <a:pt x="95094" y="66554"/>
                    <a:pt x="86037" y="66554"/>
                    <a:pt x="76981" y="63529"/>
                  </a:cubicBezTo>
                  <a:cubicBezTo>
                    <a:pt x="47547" y="52436"/>
                    <a:pt x="47547" y="52436"/>
                    <a:pt x="47547" y="52436"/>
                  </a:cubicBezTo>
                  <a:cubicBezTo>
                    <a:pt x="45283" y="51428"/>
                    <a:pt x="43018" y="49411"/>
                    <a:pt x="43018" y="47394"/>
                  </a:cubicBezTo>
                  <a:cubicBezTo>
                    <a:pt x="43018" y="45378"/>
                    <a:pt x="43018" y="43361"/>
                    <a:pt x="47547" y="41344"/>
                  </a:cubicBezTo>
                  <a:cubicBezTo>
                    <a:pt x="49811" y="40336"/>
                    <a:pt x="54339" y="39327"/>
                    <a:pt x="58867" y="39327"/>
                  </a:cubicBezTo>
                  <a:cubicBezTo>
                    <a:pt x="63396" y="38319"/>
                    <a:pt x="67924" y="39327"/>
                    <a:pt x="70188" y="403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732713" y="4075113"/>
              <a:ext cx="662100" cy="1927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774"/>
                  </a:moveTo>
                  <a:cubicBezTo>
                    <a:pt x="30000" y="52479"/>
                    <a:pt x="30000" y="52479"/>
                    <a:pt x="30000" y="52479"/>
                  </a:cubicBezTo>
                  <a:cubicBezTo>
                    <a:pt x="30000" y="57493"/>
                    <a:pt x="30000" y="57493"/>
                    <a:pt x="30000" y="57493"/>
                  </a:cubicBezTo>
                  <a:cubicBezTo>
                    <a:pt x="13548" y="57493"/>
                    <a:pt x="13548" y="57493"/>
                    <a:pt x="13548" y="57493"/>
                  </a:cubicBezTo>
                  <a:cubicBezTo>
                    <a:pt x="12580" y="57493"/>
                    <a:pt x="11612" y="57827"/>
                    <a:pt x="11612" y="58161"/>
                  </a:cubicBezTo>
                  <a:cubicBezTo>
                    <a:pt x="11612" y="120000"/>
                    <a:pt x="11612" y="120000"/>
                    <a:pt x="11612" y="120000"/>
                  </a:cubicBezTo>
                  <a:cubicBezTo>
                    <a:pt x="16451" y="120000"/>
                    <a:pt x="16451" y="120000"/>
                    <a:pt x="16451" y="120000"/>
                  </a:cubicBezTo>
                  <a:cubicBezTo>
                    <a:pt x="16451" y="75208"/>
                    <a:pt x="16451" y="75208"/>
                    <a:pt x="16451" y="75208"/>
                  </a:cubicBezTo>
                  <a:cubicBezTo>
                    <a:pt x="115161" y="75208"/>
                    <a:pt x="115161" y="75208"/>
                    <a:pt x="115161" y="75208"/>
                  </a:cubicBezTo>
                  <a:cubicBezTo>
                    <a:pt x="115161" y="120000"/>
                    <a:pt x="115161" y="120000"/>
                    <a:pt x="115161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58161"/>
                    <a:pt x="120000" y="58161"/>
                    <a:pt x="120000" y="58161"/>
                  </a:cubicBezTo>
                  <a:cubicBezTo>
                    <a:pt x="120000" y="57827"/>
                    <a:pt x="119032" y="57493"/>
                    <a:pt x="117096" y="57493"/>
                  </a:cubicBezTo>
                  <a:cubicBezTo>
                    <a:pt x="104516" y="57493"/>
                    <a:pt x="104516" y="57493"/>
                    <a:pt x="104516" y="57493"/>
                  </a:cubicBezTo>
                  <a:cubicBezTo>
                    <a:pt x="104516" y="45459"/>
                    <a:pt x="104516" y="45459"/>
                    <a:pt x="104516" y="45459"/>
                  </a:cubicBezTo>
                  <a:cubicBezTo>
                    <a:pt x="117096" y="32089"/>
                    <a:pt x="117096" y="32089"/>
                    <a:pt x="117096" y="32089"/>
                  </a:cubicBezTo>
                  <a:cubicBezTo>
                    <a:pt x="118064" y="31086"/>
                    <a:pt x="118064" y="29749"/>
                    <a:pt x="117096" y="28412"/>
                  </a:cubicBezTo>
                  <a:cubicBezTo>
                    <a:pt x="94838" y="668"/>
                    <a:pt x="94838" y="668"/>
                    <a:pt x="94838" y="668"/>
                  </a:cubicBezTo>
                  <a:cubicBezTo>
                    <a:pt x="93870" y="334"/>
                    <a:pt x="92903" y="0"/>
                    <a:pt x="91935" y="0"/>
                  </a:cubicBezTo>
                  <a:cubicBezTo>
                    <a:pt x="91935" y="0"/>
                    <a:pt x="84193" y="334"/>
                    <a:pt x="79354" y="2339"/>
                  </a:cubicBezTo>
                  <a:cubicBezTo>
                    <a:pt x="76451" y="4011"/>
                    <a:pt x="74516" y="6350"/>
                    <a:pt x="75483" y="9025"/>
                  </a:cubicBezTo>
                  <a:cubicBezTo>
                    <a:pt x="78387" y="16044"/>
                    <a:pt x="84193" y="23064"/>
                    <a:pt x="84193" y="23398"/>
                  </a:cubicBezTo>
                  <a:cubicBezTo>
                    <a:pt x="85161" y="23732"/>
                    <a:pt x="86129" y="24066"/>
                    <a:pt x="87096" y="23732"/>
                  </a:cubicBezTo>
                  <a:cubicBezTo>
                    <a:pt x="89032" y="23732"/>
                    <a:pt x="89032" y="23398"/>
                    <a:pt x="89032" y="22729"/>
                  </a:cubicBezTo>
                  <a:cubicBezTo>
                    <a:pt x="89032" y="22729"/>
                    <a:pt x="83225" y="15710"/>
                    <a:pt x="80322" y="8690"/>
                  </a:cubicBezTo>
                  <a:cubicBezTo>
                    <a:pt x="79354" y="6350"/>
                    <a:pt x="80322" y="4679"/>
                    <a:pt x="83225" y="3676"/>
                  </a:cubicBezTo>
                  <a:cubicBezTo>
                    <a:pt x="86129" y="2674"/>
                    <a:pt x="89032" y="2005"/>
                    <a:pt x="90967" y="2005"/>
                  </a:cubicBezTo>
                  <a:cubicBezTo>
                    <a:pt x="112258" y="28746"/>
                    <a:pt x="112258" y="28746"/>
                    <a:pt x="112258" y="28746"/>
                  </a:cubicBezTo>
                  <a:cubicBezTo>
                    <a:pt x="113225" y="29749"/>
                    <a:pt x="113225" y="30752"/>
                    <a:pt x="112258" y="31754"/>
                  </a:cubicBezTo>
                  <a:cubicBezTo>
                    <a:pt x="99677" y="45125"/>
                    <a:pt x="99677" y="45125"/>
                    <a:pt x="99677" y="45125"/>
                  </a:cubicBezTo>
                  <a:cubicBezTo>
                    <a:pt x="99677" y="45125"/>
                    <a:pt x="99677" y="45459"/>
                    <a:pt x="99677" y="45459"/>
                  </a:cubicBezTo>
                  <a:cubicBezTo>
                    <a:pt x="99677" y="57493"/>
                    <a:pt x="99677" y="57493"/>
                    <a:pt x="99677" y="57493"/>
                  </a:cubicBezTo>
                  <a:cubicBezTo>
                    <a:pt x="34838" y="57493"/>
                    <a:pt x="34838" y="57493"/>
                    <a:pt x="34838" y="57493"/>
                  </a:cubicBezTo>
                  <a:cubicBezTo>
                    <a:pt x="34838" y="52144"/>
                    <a:pt x="34838" y="52144"/>
                    <a:pt x="34838" y="52144"/>
                  </a:cubicBezTo>
                  <a:cubicBezTo>
                    <a:pt x="34838" y="52144"/>
                    <a:pt x="34838" y="51810"/>
                    <a:pt x="34838" y="51810"/>
                  </a:cubicBezTo>
                  <a:cubicBezTo>
                    <a:pt x="8709" y="39777"/>
                    <a:pt x="8709" y="39777"/>
                    <a:pt x="8709" y="39777"/>
                  </a:cubicBezTo>
                  <a:cubicBezTo>
                    <a:pt x="5806" y="39777"/>
                    <a:pt x="2903" y="39442"/>
                    <a:pt x="0" y="38774"/>
                  </a:cubicBezTo>
                  <a:close/>
                  <a:moveTo>
                    <a:pt x="115161" y="59164"/>
                  </a:moveTo>
                  <a:cubicBezTo>
                    <a:pt x="115161" y="73537"/>
                    <a:pt x="115161" y="73537"/>
                    <a:pt x="115161" y="73537"/>
                  </a:cubicBezTo>
                  <a:cubicBezTo>
                    <a:pt x="16451" y="73537"/>
                    <a:pt x="16451" y="73537"/>
                    <a:pt x="16451" y="73537"/>
                  </a:cubicBezTo>
                  <a:cubicBezTo>
                    <a:pt x="16451" y="59164"/>
                    <a:pt x="16451" y="59164"/>
                    <a:pt x="16451" y="59164"/>
                  </a:cubicBezTo>
                  <a:lnTo>
                    <a:pt x="115161" y="591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886700" y="5111750"/>
              <a:ext cx="65100" cy="58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120000"/>
                  </a:moveTo>
                  <a:cubicBezTo>
                    <a:pt x="90000" y="120000"/>
                    <a:pt x="120000" y="98181"/>
                    <a:pt x="120000" y="54545"/>
                  </a:cubicBezTo>
                  <a:cubicBezTo>
                    <a:pt x="120000" y="21818"/>
                    <a:pt x="90000" y="0"/>
                    <a:pt x="60000" y="0"/>
                  </a:cubicBezTo>
                  <a:cubicBezTo>
                    <a:pt x="30000" y="0"/>
                    <a:pt x="0" y="21818"/>
                    <a:pt x="0" y="54545"/>
                  </a:cubicBezTo>
                  <a:cubicBezTo>
                    <a:pt x="0" y="98181"/>
                    <a:pt x="30000" y="120000"/>
                    <a:pt x="60000" y="120000"/>
                  </a:cubicBezTo>
                  <a:close/>
                  <a:moveTo>
                    <a:pt x="60000" y="54545"/>
                  </a:moveTo>
                  <a:cubicBezTo>
                    <a:pt x="70000" y="54545"/>
                    <a:pt x="70000" y="54545"/>
                    <a:pt x="70000" y="54545"/>
                  </a:cubicBezTo>
                  <a:cubicBezTo>
                    <a:pt x="70000" y="65454"/>
                    <a:pt x="70000" y="65454"/>
                    <a:pt x="60000" y="65454"/>
                  </a:cubicBezTo>
                  <a:cubicBezTo>
                    <a:pt x="60000" y="65454"/>
                    <a:pt x="50000" y="65454"/>
                    <a:pt x="50000" y="54545"/>
                  </a:cubicBezTo>
                  <a:cubicBezTo>
                    <a:pt x="50000" y="54545"/>
                    <a:pt x="60000" y="54545"/>
                    <a:pt x="60000" y="5454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" name="Google Shape;33;p2"/>
          <p:cNvGrpSpPr/>
          <p:nvPr/>
        </p:nvGrpSpPr>
        <p:grpSpPr>
          <a:xfrm rot="5400000">
            <a:off x="527351" y="2768116"/>
            <a:ext cx="1389642" cy="2444192"/>
            <a:chOff x="4395788" y="4144963"/>
            <a:chExt cx="1058775" cy="1862100"/>
          </a:xfrm>
        </p:grpSpPr>
        <p:sp>
          <p:nvSpPr>
            <p:cNvPr id="34" name="Google Shape;34;p2"/>
            <p:cNvSpPr/>
            <p:nvPr/>
          </p:nvSpPr>
          <p:spPr>
            <a:xfrm>
              <a:off x="5224463" y="4338638"/>
              <a:ext cx="230100" cy="155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41379"/>
                  </a:moveTo>
                  <a:cubicBezTo>
                    <a:pt x="120000" y="20689"/>
                    <a:pt x="108837" y="0"/>
                    <a:pt x="94883" y="0"/>
                  </a:cubicBezTo>
                  <a:cubicBezTo>
                    <a:pt x="50232" y="0"/>
                    <a:pt x="50232" y="0"/>
                    <a:pt x="502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689"/>
                    <a:pt x="0" y="20689"/>
                    <a:pt x="0" y="20689"/>
                  </a:cubicBezTo>
                  <a:cubicBezTo>
                    <a:pt x="41860" y="20689"/>
                    <a:pt x="41860" y="20689"/>
                    <a:pt x="41860" y="20689"/>
                  </a:cubicBezTo>
                  <a:cubicBezTo>
                    <a:pt x="41860" y="49655"/>
                    <a:pt x="41860" y="49655"/>
                    <a:pt x="41860" y="49655"/>
                  </a:cubicBezTo>
                  <a:cubicBezTo>
                    <a:pt x="0" y="49655"/>
                    <a:pt x="0" y="49655"/>
                    <a:pt x="0" y="49655"/>
                  </a:cubicBezTo>
                  <a:cubicBezTo>
                    <a:pt x="0" y="70344"/>
                    <a:pt x="0" y="70344"/>
                    <a:pt x="0" y="70344"/>
                  </a:cubicBezTo>
                  <a:cubicBezTo>
                    <a:pt x="41860" y="70344"/>
                    <a:pt x="41860" y="70344"/>
                    <a:pt x="41860" y="70344"/>
                  </a:cubicBezTo>
                  <a:cubicBezTo>
                    <a:pt x="41860" y="99310"/>
                    <a:pt x="41860" y="99310"/>
                    <a:pt x="41860" y="99310"/>
                  </a:cubicBezTo>
                  <a:cubicBezTo>
                    <a:pt x="0" y="99310"/>
                    <a:pt x="0" y="99310"/>
                    <a:pt x="0" y="9931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50232" y="120000"/>
                    <a:pt x="50232" y="120000"/>
                    <a:pt x="50232" y="120000"/>
                  </a:cubicBezTo>
                  <a:cubicBezTo>
                    <a:pt x="94883" y="120000"/>
                    <a:pt x="94883" y="120000"/>
                    <a:pt x="94883" y="120000"/>
                  </a:cubicBezTo>
                  <a:cubicBezTo>
                    <a:pt x="94883" y="120000"/>
                    <a:pt x="94883" y="120000"/>
                    <a:pt x="94883" y="120000"/>
                  </a:cubicBezTo>
                  <a:cubicBezTo>
                    <a:pt x="100465" y="120000"/>
                    <a:pt x="108837" y="115862"/>
                    <a:pt x="114418" y="107586"/>
                  </a:cubicBezTo>
                  <a:cubicBezTo>
                    <a:pt x="117209" y="99310"/>
                    <a:pt x="120000" y="86896"/>
                    <a:pt x="120000" y="78620"/>
                  </a:cubicBezTo>
                  <a:lnTo>
                    <a:pt x="120000" y="41379"/>
                  </a:lnTo>
                  <a:close/>
                  <a:moveTo>
                    <a:pt x="64186" y="99310"/>
                  </a:moveTo>
                  <a:cubicBezTo>
                    <a:pt x="55813" y="99310"/>
                    <a:pt x="55813" y="99310"/>
                    <a:pt x="55813" y="99310"/>
                  </a:cubicBezTo>
                  <a:cubicBezTo>
                    <a:pt x="55813" y="20689"/>
                    <a:pt x="55813" y="20689"/>
                    <a:pt x="55813" y="20689"/>
                  </a:cubicBezTo>
                  <a:cubicBezTo>
                    <a:pt x="64186" y="20689"/>
                    <a:pt x="64186" y="20689"/>
                    <a:pt x="64186" y="20689"/>
                  </a:cubicBezTo>
                  <a:lnTo>
                    <a:pt x="64186" y="99310"/>
                  </a:lnTo>
                  <a:close/>
                  <a:moveTo>
                    <a:pt x="103255" y="91034"/>
                  </a:moveTo>
                  <a:cubicBezTo>
                    <a:pt x="100465" y="95172"/>
                    <a:pt x="97674" y="99310"/>
                    <a:pt x="94883" y="99310"/>
                  </a:cubicBezTo>
                  <a:cubicBezTo>
                    <a:pt x="94883" y="99310"/>
                    <a:pt x="94883" y="99310"/>
                    <a:pt x="94883" y="99310"/>
                  </a:cubicBezTo>
                  <a:cubicBezTo>
                    <a:pt x="78139" y="99310"/>
                    <a:pt x="78139" y="99310"/>
                    <a:pt x="78139" y="99310"/>
                  </a:cubicBezTo>
                  <a:cubicBezTo>
                    <a:pt x="78139" y="20689"/>
                    <a:pt x="78139" y="20689"/>
                    <a:pt x="78139" y="20689"/>
                  </a:cubicBezTo>
                  <a:cubicBezTo>
                    <a:pt x="94883" y="20689"/>
                    <a:pt x="94883" y="20689"/>
                    <a:pt x="94883" y="20689"/>
                  </a:cubicBezTo>
                  <a:cubicBezTo>
                    <a:pt x="100465" y="20689"/>
                    <a:pt x="106046" y="33103"/>
                    <a:pt x="106046" y="41379"/>
                  </a:cubicBezTo>
                  <a:cubicBezTo>
                    <a:pt x="106046" y="78620"/>
                    <a:pt x="106046" y="78620"/>
                    <a:pt x="106046" y="78620"/>
                  </a:cubicBezTo>
                  <a:cubicBezTo>
                    <a:pt x="106046" y="82758"/>
                    <a:pt x="106046" y="86896"/>
                    <a:pt x="103255" y="910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395788" y="4338638"/>
              <a:ext cx="347700" cy="155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42461" y="4137"/>
                  </a:moveTo>
                  <a:cubicBezTo>
                    <a:pt x="1846" y="49655"/>
                    <a:pt x="1846" y="49655"/>
                    <a:pt x="1846" y="49655"/>
                  </a:cubicBezTo>
                  <a:cubicBezTo>
                    <a:pt x="0" y="53793"/>
                    <a:pt x="0" y="57931"/>
                    <a:pt x="0" y="62068"/>
                  </a:cubicBezTo>
                  <a:cubicBezTo>
                    <a:pt x="0" y="62068"/>
                    <a:pt x="0" y="66206"/>
                    <a:pt x="1846" y="70344"/>
                  </a:cubicBezTo>
                  <a:cubicBezTo>
                    <a:pt x="42461" y="115862"/>
                    <a:pt x="42461" y="115862"/>
                    <a:pt x="42461" y="115862"/>
                  </a:cubicBezTo>
                  <a:cubicBezTo>
                    <a:pt x="42461" y="120000"/>
                    <a:pt x="44307" y="120000"/>
                    <a:pt x="44307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99310"/>
                    <a:pt x="120000" y="99310"/>
                    <a:pt x="120000" y="99310"/>
                  </a:cubicBezTo>
                  <a:cubicBezTo>
                    <a:pt x="49846" y="99310"/>
                    <a:pt x="49846" y="99310"/>
                    <a:pt x="49846" y="99310"/>
                  </a:cubicBezTo>
                  <a:cubicBezTo>
                    <a:pt x="49846" y="91034"/>
                    <a:pt x="49846" y="91034"/>
                    <a:pt x="49846" y="91034"/>
                  </a:cubicBezTo>
                  <a:cubicBezTo>
                    <a:pt x="59076" y="70344"/>
                    <a:pt x="59076" y="70344"/>
                    <a:pt x="59076" y="70344"/>
                  </a:cubicBezTo>
                  <a:cubicBezTo>
                    <a:pt x="120000" y="70344"/>
                    <a:pt x="120000" y="70344"/>
                    <a:pt x="120000" y="70344"/>
                  </a:cubicBezTo>
                  <a:cubicBezTo>
                    <a:pt x="120000" y="49655"/>
                    <a:pt x="120000" y="49655"/>
                    <a:pt x="120000" y="49655"/>
                  </a:cubicBezTo>
                  <a:cubicBezTo>
                    <a:pt x="59076" y="49655"/>
                    <a:pt x="59076" y="49655"/>
                    <a:pt x="59076" y="49655"/>
                  </a:cubicBezTo>
                  <a:cubicBezTo>
                    <a:pt x="49846" y="28965"/>
                    <a:pt x="49846" y="28965"/>
                    <a:pt x="49846" y="28965"/>
                  </a:cubicBezTo>
                  <a:cubicBezTo>
                    <a:pt x="49846" y="20689"/>
                    <a:pt x="49846" y="20689"/>
                    <a:pt x="49846" y="20689"/>
                  </a:cubicBezTo>
                  <a:cubicBezTo>
                    <a:pt x="120000" y="20689"/>
                    <a:pt x="120000" y="20689"/>
                    <a:pt x="120000" y="20689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44307" y="0"/>
                    <a:pt x="44307" y="0"/>
                    <a:pt x="44307" y="0"/>
                  </a:cubicBezTo>
                  <a:cubicBezTo>
                    <a:pt x="44307" y="0"/>
                    <a:pt x="42461" y="0"/>
                    <a:pt x="42461" y="4137"/>
                  </a:cubicBezTo>
                  <a:close/>
                  <a:moveTo>
                    <a:pt x="18461" y="66206"/>
                  </a:moveTo>
                  <a:cubicBezTo>
                    <a:pt x="14769" y="62068"/>
                    <a:pt x="14769" y="62068"/>
                    <a:pt x="14769" y="62068"/>
                  </a:cubicBezTo>
                  <a:cubicBezTo>
                    <a:pt x="18461" y="53793"/>
                    <a:pt x="18461" y="53793"/>
                    <a:pt x="18461" y="53793"/>
                  </a:cubicBezTo>
                  <a:lnTo>
                    <a:pt x="18461" y="66206"/>
                  </a:lnTo>
                  <a:close/>
                  <a:moveTo>
                    <a:pt x="49846" y="62068"/>
                  </a:moveTo>
                  <a:cubicBezTo>
                    <a:pt x="40615" y="78620"/>
                    <a:pt x="40615" y="78620"/>
                    <a:pt x="40615" y="78620"/>
                  </a:cubicBezTo>
                  <a:cubicBezTo>
                    <a:pt x="40615" y="82758"/>
                    <a:pt x="40615" y="82758"/>
                    <a:pt x="40615" y="86896"/>
                  </a:cubicBezTo>
                  <a:cubicBezTo>
                    <a:pt x="40615" y="91034"/>
                    <a:pt x="40615" y="91034"/>
                    <a:pt x="40615" y="91034"/>
                  </a:cubicBezTo>
                  <a:cubicBezTo>
                    <a:pt x="27692" y="74482"/>
                    <a:pt x="27692" y="74482"/>
                    <a:pt x="27692" y="74482"/>
                  </a:cubicBezTo>
                  <a:cubicBezTo>
                    <a:pt x="27692" y="45517"/>
                    <a:pt x="27692" y="45517"/>
                    <a:pt x="27692" y="45517"/>
                  </a:cubicBezTo>
                  <a:cubicBezTo>
                    <a:pt x="40615" y="28965"/>
                    <a:pt x="40615" y="28965"/>
                    <a:pt x="40615" y="28965"/>
                  </a:cubicBezTo>
                  <a:cubicBezTo>
                    <a:pt x="40615" y="33103"/>
                    <a:pt x="40615" y="33103"/>
                    <a:pt x="40615" y="33103"/>
                  </a:cubicBezTo>
                  <a:cubicBezTo>
                    <a:pt x="40615" y="37241"/>
                    <a:pt x="40615" y="37241"/>
                    <a:pt x="40615" y="41379"/>
                  </a:cubicBezTo>
                  <a:lnTo>
                    <a:pt x="49846" y="620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630738" y="4144963"/>
              <a:ext cx="593700" cy="1862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945" y="43919"/>
                  </a:moveTo>
                  <a:cubicBezTo>
                    <a:pt x="25945" y="56714"/>
                    <a:pt x="25945" y="56714"/>
                    <a:pt x="25945" y="56714"/>
                  </a:cubicBezTo>
                  <a:cubicBezTo>
                    <a:pt x="12972" y="56714"/>
                    <a:pt x="12972" y="56714"/>
                    <a:pt x="12972" y="56714"/>
                  </a:cubicBezTo>
                  <a:cubicBezTo>
                    <a:pt x="11891" y="56714"/>
                    <a:pt x="10810" y="57060"/>
                    <a:pt x="10810" y="57752"/>
                  </a:cubicBezTo>
                  <a:cubicBezTo>
                    <a:pt x="10810" y="120000"/>
                    <a:pt x="10810" y="120000"/>
                    <a:pt x="10810" y="120000"/>
                  </a:cubicBezTo>
                  <a:cubicBezTo>
                    <a:pt x="16216" y="120000"/>
                    <a:pt x="16216" y="120000"/>
                    <a:pt x="16216" y="120000"/>
                  </a:cubicBezTo>
                  <a:cubicBezTo>
                    <a:pt x="16216" y="58443"/>
                    <a:pt x="16216" y="58443"/>
                    <a:pt x="16216" y="58443"/>
                  </a:cubicBezTo>
                  <a:cubicBezTo>
                    <a:pt x="114594" y="58443"/>
                    <a:pt x="114594" y="58443"/>
                    <a:pt x="114594" y="58443"/>
                  </a:cubicBezTo>
                  <a:cubicBezTo>
                    <a:pt x="114594" y="120000"/>
                    <a:pt x="114594" y="120000"/>
                    <a:pt x="114594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57752"/>
                    <a:pt x="120000" y="57752"/>
                    <a:pt x="120000" y="57752"/>
                  </a:cubicBezTo>
                  <a:cubicBezTo>
                    <a:pt x="120000" y="57060"/>
                    <a:pt x="118918" y="56714"/>
                    <a:pt x="117837" y="56714"/>
                  </a:cubicBezTo>
                  <a:cubicBezTo>
                    <a:pt x="104864" y="56714"/>
                    <a:pt x="104864" y="56714"/>
                    <a:pt x="104864" y="56714"/>
                  </a:cubicBezTo>
                  <a:cubicBezTo>
                    <a:pt x="104864" y="43919"/>
                    <a:pt x="104864" y="43919"/>
                    <a:pt x="104864" y="43919"/>
                  </a:cubicBezTo>
                  <a:cubicBezTo>
                    <a:pt x="113513" y="41498"/>
                    <a:pt x="120000" y="37694"/>
                    <a:pt x="120000" y="33544"/>
                  </a:cubicBezTo>
                  <a:cubicBezTo>
                    <a:pt x="120000" y="26282"/>
                    <a:pt x="120000" y="26282"/>
                    <a:pt x="120000" y="26282"/>
                  </a:cubicBezTo>
                  <a:cubicBezTo>
                    <a:pt x="120000" y="20403"/>
                    <a:pt x="120000" y="20403"/>
                    <a:pt x="120000" y="20403"/>
                  </a:cubicBezTo>
                  <a:cubicBezTo>
                    <a:pt x="120000" y="11757"/>
                    <a:pt x="120000" y="11757"/>
                    <a:pt x="120000" y="11757"/>
                  </a:cubicBezTo>
                  <a:cubicBezTo>
                    <a:pt x="120000" y="9337"/>
                    <a:pt x="113513" y="7262"/>
                    <a:pt x="104864" y="7262"/>
                  </a:cubicBezTo>
                  <a:cubicBezTo>
                    <a:pt x="101621" y="7262"/>
                    <a:pt x="99459" y="7608"/>
                    <a:pt x="97297" y="8299"/>
                  </a:cubicBezTo>
                  <a:cubicBezTo>
                    <a:pt x="97297" y="6916"/>
                    <a:pt x="97297" y="6916"/>
                    <a:pt x="97297" y="6916"/>
                  </a:cubicBezTo>
                  <a:cubicBezTo>
                    <a:pt x="97297" y="4495"/>
                    <a:pt x="90810" y="2420"/>
                    <a:pt x="82162" y="2420"/>
                  </a:cubicBezTo>
                  <a:cubicBezTo>
                    <a:pt x="78918" y="2420"/>
                    <a:pt x="75675" y="2766"/>
                    <a:pt x="73513" y="3458"/>
                  </a:cubicBezTo>
                  <a:cubicBezTo>
                    <a:pt x="72432" y="1383"/>
                    <a:pt x="67027" y="0"/>
                    <a:pt x="59459" y="0"/>
                  </a:cubicBezTo>
                  <a:cubicBezTo>
                    <a:pt x="52972" y="0"/>
                    <a:pt x="47567" y="1383"/>
                    <a:pt x="46486" y="3458"/>
                  </a:cubicBezTo>
                  <a:cubicBezTo>
                    <a:pt x="43243" y="2766"/>
                    <a:pt x="40000" y="2420"/>
                    <a:pt x="36756" y="2420"/>
                  </a:cubicBezTo>
                  <a:cubicBezTo>
                    <a:pt x="29189" y="2420"/>
                    <a:pt x="22702" y="4495"/>
                    <a:pt x="22702" y="6916"/>
                  </a:cubicBezTo>
                  <a:cubicBezTo>
                    <a:pt x="22702" y="28703"/>
                    <a:pt x="22702" y="28703"/>
                    <a:pt x="22702" y="28703"/>
                  </a:cubicBezTo>
                  <a:cubicBezTo>
                    <a:pt x="28108" y="28703"/>
                    <a:pt x="28108" y="28703"/>
                    <a:pt x="28108" y="28703"/>
                  </a:cubicBezTo>
                  <a:cubicBezTo>
                    <a:pt x="28108" y="6916"/>
                    <a:pt x="28108" y="6916"/>
                    <a:pt x="28108" y="6916"/>
                  </a:cubicBezTo>
                  <a:cubicBezTo>
                    <a:pt x="28108" y="5533"/>
                    <a:pt x="32432" y="4149"/>
                    <a:pt x="36756" y="4149"/>
                  </a:cubicBezTo>
                  <a:cubicBezTo>
                    <a:pt x="42162" y="4149"/>
                    <a:pt x="45405" y="5533"/>
                    <a:pt x="45405" y="6916"/>
                  </a:cubicBezTo>
                  <a:cubicBezTo>
                    <a:pt x="45405" y="14178"/>
                    <a:pt x="45405" y="14178"/>
                    <a:pt x="45405" y="14178"/>
                  </a:cubicBezTo>
                  <a:cubicBezTo>
                    <a:pt x="45405" y="19020"/>
                    <a:pt x="45405" y="19020"/>
                    <a:pt x="45405" y="19020"/>
                  </a:cubicBezTo>
                  <a:cubicBezTo>
                    <a:pt x="50810" y="19020"/>
                    <a:pt x="50810" y="19020"/>
                    <a:pt x="50810" y="19020"/>
                  </a:cubicBezTo>
                  <a:cubicBezTo>
                    <a:pt x="50810" y="14178"/>
                    <a:pt x="50810" y="14178"/>
                    <a:pt x="50810" y="14178"/>
                  </a:cubicBezTo>
                  <a:cubicBezTo>
                    <a:pt x="50810" y="6916"/>
                    <a:pt x="50810" y="6916"/>
                    <a:pt x="50810" y="6916"/>
                  </a:cubicBezTo>
                  <a:cubicBezTo>
                    <a:pt x="50810" y="4495"/>
                    <a:pt x="50810" y="4495"/>
                    <a:pt x="50810" y="4495"/>
                  </a:cubicBezTo>
                  <a:cubicBezTo>
                    <a:pt x="50810" y="3112"/>
                    <a:pt x="55135" y="1729"/>
                    <a:pt x="59459" y="1729"/>
                  </a:cubicBezTo>
                  <a:cubicBezTo>
                    <a:pt x="64864" y="1729"/>
                    <a:pt x="68108" y="3112"/>
                    <a:pt x="68108" y="4495"/>
                  </a:cubicBezTo>
                  <a:cubicBezTo>
                    <a:pt x="68108" y="6916"/>
                    <a:pt x="68108" y="6916"/>
                    <a:pt x="68108" y="6916"/>
                  </a:cubicBezTo>
                  <a:cubicBezTo>
                    <a:pt x="68108" y="14178"/>
                    <a:pt x="68108" y="14178"/>
                    <a:pt x="68108" y="14178"/>
                  </a:cubicBezTo>
                  <a:cubicBezTo>
                    <a:pt x="68108" y="19020"/>
                    <a:pt x="68108" y="19020"/>
                    <a:pt x="68108" y="19020"/>
                  </a:cubicBezTo>
                  <a:cubicBezTo>
                    <a:pt x="73513" y="19020"/>
                    <a:pt x="73513" y="19020"/>
                    <a:pt x="73513" y="19020"/>
                  </a:cubicBezTo>
                  <a:cubicBezTo>
                    <a:pt x="73513" y="14178"/>
                    <a:pt x="73513" y="14178"/>
                    <a:pt x="73513" y="14178"/>
                  </a:cubicBezTo>
                  <a:cubicBezTo>
                    <a:pt x="73513" y="6916"/>
                    <a:pt x="73513" y="6916"/>
                    <a:pt x="73513" y="6916"/>
                  </a:cubicBezTo>
                  <a:cubicBezTo>
                    <a:pt x="73513" y="5533"/>
                    <a:pt x="77837" y="4149"/>
                    <a:pt x="82162" y="4149"/>
                  </a:cubicBezTo>
                  <a:cubicBezTo>
                    <a:pt x="87567" y="4149"/>
                    <a:pt x="90810" y="5533"/>
                    <a:pt x="90810" y="6916"/>
                  </a:cubicBezTo>
                  <a:cubicBezTo>
                    <a:pt x="90810" y="11757"/>
                    <a:pt x="90810" y="11757"/>
                    <a:pt x="90810" y="11757"/>
                  </a:cubicBezTo>
                  <a:cubicBezTo>
                    <a:pt x="90810" y="19020"/>
                    <a:pt x="90810" y="19020"/>
                    <a:pt x="90810" y="19020"/>
                  </a:cubicBezTo>
                  <a:cubicBezTo>
                    <a:pt x="90810" y="21440"/>
                    <a:pt x="90810" y="21440"/>
                    <a:pt x="90810" y="21440"/>
                  </a:cubicBezTo>
                  <a:cubicBezTo>
                    <a:pt x="97297" y="21440"/>
                    <a:pt x="97297" y="21440"/>
                    <a:pt x="97297" y="21440"/>
                  </a:cubicBezTo>
                  <a:cubicBezTo>
                    <a:pt x="97297" y="19020"/>
                    <a:pt x="97297" y="19020"/>
                    <a:pt x="97297" y="19020"/>
                  </a:cubicBezTo>
                  <a:cubicBezTo>
                    <a:pt x="97297" y="11757"/>
                    <a:pt x="97297" y="11757"/>
                    <a:pt x="97297" y="11757"/>
                  </a:cubicBezTo>
                  <a:cubicBezTo>
                    <a:pt x="97297" y="10374"/>
                    <a:pt x="100540" y="8991"/>
                    <a:pt x="104864" y="8991"/>
                  </a:cubicBezTo>
                  <a:cubicBezTo>
                    <a:pt x="110270" y="8991"/>
                    <a:pt x="113513" y="10374"/>
                    <a:pt x="113513" y="11757"/>
                  </a:cubicBezTo>
                  <a:cubicBezTo>
                    <a:pt x="113513" y="20403"/>
                    <a:pt x="113513" y="20403"/>
                    <a:pt x="113513" y="20403"/>
                  </a:cubicBezTo>
                  <a:cubicBezTo>
                    <a:pt x="113513" y="26282"/>
                    <a:pt x="113513" y="26282"/>
                    <a:pt x="113513" y="26282"/>
                  </a:cubicBezTo>
                  <a:cubicBezTo>
                    <a:pt x="113513" y="33544"/>
                    <a:pt x="113513" y="33544"/>
                    <a:pt x="113513" y="33544"/>
                  </a:cubicBezTo>
                  <a:cubicBezTo>
                    <a:pt x="113513" y="37348"/>
                    <a:pt x="108108" y="40806"/>
                    <a:pt x="98378" y="42881"/>
                  </a:cubicBezTo>
                  <a:cubicBezTo>
                    <a:pt x="98378" y="43919"/>
                    <a:pt x="98378" y="43919"/>
                    <a:pt x="98378" y="43919"/>
                  </a:cubicBezTo>
                  <a:cubicBezTo>
                    <a:pt x="98378" y="44956"/>
                    <a:pt x="98378" y="44956"/>
                    <a:pt x="98378" y="44956"/>
                  </a:cubicBezTo>
                  <a:cubicBezTo>
                    <a:pt x="98378" y="56714"/>
                    <a:pt x="98378" y="56714"/>
                    <a:pt x="98378" y="56714"/>
                  </a:cubicBezTo>
                  <a:cubicBezTo>
                    <a:pt x="32432" y="56714"/>
                    <a:pt x="32432" y="56714"/>
                    <a:pt x="32432" y="56714"/>
                  </a:cubicBezTo>
                  <a:cubicBezTo>
                    <a:pt x="32432" y="44956"/>
                    <a:pt x="32432" y="44956"/>
                    <a:pt x="32432" y="44956"/>
                  </a:cubicBezTo>
                  <a:cubicBezTo>
                    <a:pt x="32432" y="44265"/>
                    <a:pt x="32432" y="44265"/>
                    <a:pt x="32432" y="44265"/>
                  </a:cubicBezTo>
                  <a:cubicBezTo>
                    <a:pt x="32432" y="42881"/>
                    <a:pt x="32432" y="42881"/>
                    <a:pt x="32432" y="42881"/>
                  </a:cubicBezTo>
                  <a:cubicBezTo>
                    <a:pt x="16216" y="39769"/>
                    <a:pt x="5405" y="34582"/>
                    <a:pt x="5405" y="31123"/>
                  </a:cubicBezTo>
                  <a:cubicBezTo>
                    <a:pt x="5405" y="22478"/>
                    <a:pt x="5405" y="22478"/>
                    <a:pt x="5405" y="22478"/>
                  </a:cubicBezTo>
                  <a:cubicBezTo>
                    <a:pt x="0" y="22478"/>
                    <a:pt x="0" y="22478"/>
                    <a:pt x="0" y="22478"/>
                  </a:cubicBezTo>
                  <a:cubicBezTo>
                    <a:pt x="0" y="31123"/>
                    <a:pt x="0" y="31123"/>
                    <a:pt x="0" y="31123"/>
                  </a:cubicBezTo>
                  <a:cubicBezTo>
                    <a:pt x="0" y="34582"/>
                    <a:pt x="10810" y="40461"/>
                    <a:pt x="25945" y="439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" name="Google Shape;37;p2"/>
          <p:cNvGrpSpPr/>
          <p:nvPr/>
        </p:nvGrpSpPr>
        <p:grpSpPr>
          <a:xfrm rot="10800000">
            <a:off x="6869501" y="2412068"/>
            <a:ext cx="1768658" cy="2731445"/>
            <a:chOff x="6545263" y="855663"/>
            <a:chExt cx="1469962" cy="2270150"/>
          </a:xfrm>
        </p:grpSpPr>
        <p:sp>
          <p:nvSpPr>
            <p:cNvPr id="38" name="Google Shape;38;p2"/>
            <p:cNvSpPr/>
            <p:nvPr/>
          </p:nvSpPr>
          <p:spPr>
            <a:xfrm>
              <a:off x="6913563" y="2535238"/>
              <a:ext cx="1761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2727" y="0"/>
                  </a:moveTo>
                  <a:cubicBezTo>
                    <a:pt x="7272" y="0"/>
                    <a:pt x="7272" y="0"/>
                    <a:pt x="7272" y="0"/>
                  </a:cubicBezTo>
                  <a:cubicBezTo>
                    <a:pt x="3636" y="0"/>
                    <a:pt x="0" y="24000"/>
                    <a:pt x="0" y="48000"/>
                  </a:cubicBezTo>
                  <a:cubicBezTo>
                    <a:pt x="0" y="72000"/>
                    <a:pt x="3636" y="120000"/>
                    <a:pt x="7272" y="120000"/>
                  </a:cubicBezTo>
                  <a:cubicBezTo>
                    <a:pt x="112727" y="120000"/>
                    <a:pt x="112727" y="120000"/>
                    <a:pt x="112727" y="120000"/>
                  </a:cubicBezTo>
                  <a:cubicBezTo>
                    <a:pt x="116363" y="120000"/>
                    <a:pt x="120000" y="72000"/>
                    <a:pt x="120000" y="48000"/>
                  </a:cubicBezTo>
                  <a:cubicBezTo>
                    <a:pt x="120000" y="24000"/>
                    <a:pt x="116363" y="0"/>
                    <a:pt x="1127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6913563" y="2636838"/>
              <a:ext cx="1761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2727" y="0"/>
                  </a:moveTo>
                  <a:cubicBezTo>
                    <a:pt x="7272" y="0"/>
                    <a:pt x="7272" y="0"/>
                    <a:pt x="7272" y="0"/>
                  </a:cubicBezTo>
                  <a:cubicBezTo>
                    <a:pt x="3636" y="0"/>
                    <a:pt x="0" y="24000"/>
                    <a:pt x="0" y="48000"/>
                  </a:cubicBezTo>
                  <a:cubicBezTo>
                    <a:pt x="0" y="96000"/>
                    <a:pt x="3636" y="120000"/>
                    <a:pt x="7272" y="120000"/>
                  </a:cubicBezTo>
                  <a:cubicBezTo>
                    <a:pt x="112727" y="120000"/>
                    <a:pt x="112727" y="120000"/>
                    <a:pt x="112727" y="120000"/>
                  </a:cubicBezTo>
                  <a:cubicBezTo>
                    <a:pt x="116363" y="120000"/>
                    <a:pt x="120000" y="96000"/>
                    <a:pt x="120000" y="48000"/>
                  </a:cubicBezTo>
                  <a:cubicBezTo>
                    <a:pt x="120000" y="24000"/>
                    <a:pt x="116363" y="0"/>
                    <a:pt x="1127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6721475" y="2084388"/>
              <a:ext cx="1112700" cy="960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340"/>
                  </a:moveTo>
                  <a:cubicBezTo>
                    <a:pt x="0" y="2011"/>
                    <a:pt x="0" y="2011"/>
                    <a:pt x="0" y="2011"/>
                  </a:cubicBezTo>
                  <a:cubicBezTo>
                    <a:pt x="0" y="2011"/>
                    <a:pt x="0" y="2681"/>
                    <a:pt x="0" y="2681"/>
                  </a:cubicBezTo>
                  <a:cubicBezTo>
                    <a:pt x="0" y="118659"/>
                    <a:pt x="0" y="118659"/>
                    <a:pt x="0" y="118659"/>
                  </a:cubicBezTo>
                  <a:cubicBezTo>
                    <a:pt x="0" y="119329"/>
                    <a:pt x="576" y="120000"/>
                    <a:pt x="1153" y="120000"/>
                  </a:cubicBezTo>
                  <a:cubicBezTo>
                    <a:pt x="118269" y="120000"/>
                    <a:pt x="118269" y="120000"/>
                    <a:pt x="118269" y="120000"/>
                  </a:cubicBezTo>
                  <a:cubicBezTo>
                    <a:pt x="118846" y="120000"/>
                    <a:pt x="120000" y="119329"/>
                    <a:pt x="120000" y="118659"/>
                  </a:cubicBezTo>
                  <a:cubicBezTo>
                    <a:pt x="120000" y="2011"/>
                    <a:pt x="120000" y="2011"/>
                    <a:pt x="120000" y="2011"/>
                  </a:cubicBezTo>
                  <a:cubicBezTo>
                    <a:pt x="120000" y="670"/>
                    <a:pt x="118846" y="0"/>
                    <a:pt x="118269" y="0"/>
                  </a:cubicBezTo>
                  <a:cubicBezTo>
                    <a:pt x="40961" y="0"/>
                    <a:pt x="40961" y="0"/>
                    <a:pt x="40961" y="0"/>
                  </a:cubicBezTo>
                  <a:cubicBezTo>
                    <a:pt x="40961" y="3351"/>
                    <a:pt x="40961" y="3351"/>
                    <a:pt x="40961" y="3351"/>
                  </a:cubicBezTo>
                  <a:cubicBezTo>
                    <a:pt x="117115" y="3351"/>
                    <a:pt x="117115" y="3351"/>
                    <a:pt x="117115" y="3351"/>
                  </a:cubicBezTo>
                  <a:cubicBezTo>
                    <a:pt x="117115" y="116648"/>
                    <a:pt x="117115" y="116648"/>
                    <a:pt x="117115" y="116648"/>
                  </a:cubicBezTo>
                  <a:cubicBezTo>
                    <a:pt x="2884" y="116648"/>
                    <a:pt x="2884" y="116648"/>
                    <a:pt x="2884" y="116648"/>
                  </a:cubicBezTo>
                  <a:cubicBezTo>
                    <a:pt x="2884" y="3351"/>
                    <a:pt x="2884" y="3351"/>
                    <a:pt x="2884" y="3351"/>
                  </a:cubicBezTo>
                  <a:cubicBezTo>
                    <a:pt x="24230" y="3351"/>
                    <a:pt x="24230" y="3351"/>
                    <a:pt x="24230" y="3351"/>
                  </a:cubicBezTo>
                  <a:cubicBezTo>
                    <a:pt x="24230" y="0"/>
                    <a:pt x="24230" y="0"/>
                    <a:pt x="24230" y="0"/>
                  </a:cubicBezTo>
                  <a:cubicBezTo>
                    <a:pt x="1730" y="0"/>
                    <a:pt x="1730" y="0"/>
                    <a:pt x="1730" y="0"/>
                  </a:cubicBezTo>
                  <a:cubicBezTo>
                    <a:pt x="1153" y="0"/>
                    <a:pt x="576" y="670"/>
                    <a:pt x="0" y="13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6913563" y="2740025"/>
              <a:ext cx="1761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2727" y="0"/>
                  </a:moveTo>
                  <a:cubicBezTo>
                    <a:pt x="7272" y="0"/>
                    <a:pt x="7272" y="0"/>
                    <a:pt x="7272" y="0"/>
                  </a:cubicBezTo>
                  <a:cubicBezTo>
                    <a:pt x="3636" y="0"/>
                    <a:pt x="0" y="24000"/>
                    <a:pt x="0" y="72000"/>
                  </a:cubicBezTo>
                  <a:cubicBezTo>
                    <a:pt x="0" y="96000"/>
                    <a:pt x="3636" y="120000"/>
                    <a:pt x="7272" y="120000"/>
                  </a:cubicBezTo>
                  <a:cubicBezTo>
                    <a:pt x="112727" y="120000"/>
                    <a:pt x="112727" y="120000"/>
                    <a:pt x="112727" y="120000"/>
                  </a:cubicBezTo>
                  <a:cubicBezTo>
                    <a:pt x="116363" y="120000"/>
                    <a:pt x="120000" y="96000"/>
                    <a:pt x="120000" y="72000"/>
                  </a:cubicBezTo>
                  <a:cubicBezTo>
                    <a:pt x="120000" y="24000"/>
                    <a:pt x="116363" y="0"/>
                    <a:pt x="1127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7854950" y="2519363"/>
              <a:ext cx="96900" cy="96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60000"/>
                  </a:moveTo>
                  <a:cubicBezTo>
                    <a:pt x="120000" y="26666"/>
                    <a:pt x="93333" y="0"/>
                    <a:pt x="60000" y="0"/>
                  </a:cubicBezTo>
                  <a:cubicBezTo>
                    <a:pt x="26666" y="0"/>
                    <a:pt x="0" y="26666"/>
                    <a:pt x="0" y="60000"/>
                  </a:cubicBezTo>
                  <a:cubicBezTo>
                    <a:pt x="0" y="93333"/>
                    <a:pt x="26666" y="120000"/>
                    <a:pt x="60000" y="120000"/>
                  </a:cubicBezTo>
                  <a:cubicBezTo>
                    <a:pt x="93333" y="120000"/>
                    <a:pt x="120000" y="93333"/>
                    <a:pt x="120000" y="60000"/>
                  </a:cubicBezTo>
                  <a:close/>
                  <a:moveTo>
                    <a:pt x="33333" y="60000"/>
                  </a:moveTo>
                  <a:cubicBezTo>
                    <a:pt x="33333" y="46666"/>
                    <a:pt x="46666" y="33333"/>
                    <a:pt x="60000" y="33333"/>
                  </a:cubicBezTo>
                  <a:cubicBezTo>
                    <a:pt x="80000" y="33333"/>
                    <a:pt x="86666" y="46666"/>
                    <a:pt x="86666" y="60000"/>
                  </a:cubicBezTo>
                  <a:cubicBezTo>
                    <a:pt x="86666" y="73333"/>
                    <a:pt x="80000" y="86666"/>
                    <a:pt x="60000" y="86666"/>
                  </a:cubicBezTo>
                  <a:cubicBezTo>
                    <a:pt x="46666" y="86666"/>
                    <a:pt x="33333" y="73333"/>
                    <a:pt x="33333" y="6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6635750" y="2417763"/>
              <a:ext cx="27000" cy="300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428"/>
                  </a:moveTo>
                  <a:cubicBezTo>
                    <a:pt x="0" y="113571"/>
                    <a:pt x="0" y="113571"/>
                    <a:pt x="0" y="113571"/>
                  </a:cubicBezTo>
                  <a:cubicBezTo>
                    <a:pt x="0" y="115714"/>
                    <a:pt x="24000" y="119999"/>
                    <a:pt x="48000" y="119999"/>
                  </a:cubicBezTo>
                  <a:cubicBezTo>
                    <a:pt x="72000" y="119999"/>
                    <a:pt x="120000" y="115714"/>
                    <a:pt x="120000" y="113571"/>
                  </a:cubicBezTo>
                  <a:cubicBezTo>
                    <a:pt x="120000" y="6428"/>
                    <a:pt x="120000" y="6428"/>
                    <a:pt x="120000" y="6428"/>
                  </a:cubicBezTo>
                  <a:cubicBezTo>
                    <a:pt x="120000" y="2142"/>
                    <a:pt x="72000" y="0"/>
                    <a:pt x="48000" y="0"/>
                  </a:cubicBezTo>
                  <a:cubicBezTo>
                    <a:pt x="24000" y="0"/>
                    <a:pt x="0" y="2142"/>
                    <a:pt x="0" y="6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7218363" y="2325688"/>
              <a:ext cx="444600" cy="441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9638" y="112682"/>
                  </a:moveTo>
                  <a:cubicBezTo>
                    <a:pt x="89638" y="112682"/>
                    <a:pt x="89638" y="112682"/>
                    <a:pt x="89638" y="112682"/>
                  </a:cubicBezTo>
                  <a:cubicBezTo>
                    <a:pt x="89638" y="112682"/>
                    <a:pt x="89638" y="112682"/>
                    <a:pt x="89638" y="112682"/>
                  </a:cubicBezTo>
                  <a:cubicBezTo>
                    <a:pt x="106987" y="100975"/>
                    <a:pt x="119999" y="81951"/>
                    <a:pt x="119999" y="60000"/>
                  </a:cubicBezTo>
                  <a:cubicBezTo>
                    <a:pt x="119999" y="26341"/>
                    <a:pt x="92530" y="0"/>
                    <a:pt x="59277" y="0"/>
                  </a:cubicBezTo>
                  <a:cubicBezTo>
                    <a:pt x="56385" y="0"/>
                    <a:pt x="53493" y="0"/>
                    <a:pt x="50602" y="1463"/>
                  </a:cubicBezTo>
                  <a:cubicBezTo>
                    <a:pt x="50602" y="1463"/>
                    <a:pt x="50602" y="1463"/>
                    <a:pt x="50602" y="1463"/>
                  </a:cubicBezTo>
                  <a:cubicBezTo>
                    <a:pt x="50602" y="1463"/>
                    <a:pt x="50602" y="1463"/>
                    <a:pt x="50602" y="1463"/>
                  </a:cubicBezTo>
                  <a:cubicBezTo>
                    <a:pt x="21686" y="5853"/>
                    <a:pt x="0" y="30731"/>
                    <a:pt x="0" y="60000"/>
                  </a:cubicBezTo>
                  <a:cubicBezTo>
                    <a:pt x="0" y="93658"/>
                    <a:pt x="27469" y="120000"/>
                    <a:pt x="59277" y="120000"/>
                  </a:cubicBezTo>
                  <a:cubicBezTo>
                    <a:pt x="70843" y="120000"/>
                    <a:pt x="80963" y="117073"/>
                    <a:pt x="89638" y="112682"/>
                  </a:cubicBezTo>
                  <a:close/>
                  <a:moveTo>
                    <a:pt x="59277" y="7317"/>
                  </a:moveTo>
                  <a:cubicBezTo>
                    <a:pt x="88192" y="7317"/>
                    <a:pt x="112771" y="30731"/>
                    <a:pt x="112771" y="60000"/>
                  </a:cubicBezTo>
                  <a:cubicBezTo>
                    <a:pt x="112771" y="79024"/>
                    <a:pt x="102650" y="95121"/>
                    <a:pt x="88192" y="103902"/>
                  </a:cubicBezTo>
                  <a:cubicBezTo>
                    <a:pt x="63614" y="58536"/>
                    <a:pt x="63614" y="58536"/>
                    <a:pt x="63614" y="58536"/>
                  </a:cubicBezTo>
                  <a:cubicBezTo>
                    <a:pt x="54939" y="7317"/>
                    <a:pt x="54939" y="7317"/>
                    <a:pt x="54939" y="7317"/>
                  </a:cubicBezTo>
                  <a:cubicBezTo>
                    <a:pt x="56385" y="7317"/>
                    <a:pt x="57831" y="7317"/>
                    <a:pt x="59277" y="7317"/>
                  </a:cubicBezTo>
                  <a:close/>
                  <a:moveTo>
                    <a:pt x="47710" y="8780"/>
                  </a:moveTo>
                  <a:cubicBezTo>
                    <a:pt x="56385" y="57073"/>
                    <a:pt x="56385" y="57073"/>
                    <a:pt x="56385" y="57073"/>
                  </a:cubicBezTo>
                  <a:cubicBezTo>
                    <a:pt x="7228" y="57073"/>
                    <a:pt x="7228" y="57073"/>
                    <a:pt x="7228" y="57073"/>
                  </a:cubicBezTo>
                  <a:cubicBezTo>
                    <a:pt x="10120" y="33658"/>
                    <a:pt x="26024" y="14634"/>
                    <a:pt x="47710" y="8780"/>
                  </a:cubicBezTo>
                  <a:close/>
                  <a:moveTo>
                    <a:pt x="7228" y="64390"/>
                  </a:moveTo>
                  <a:cubicBezTo>
                    <a:pt x="57831" y="64390"/>
                    <a:pt x="57831" y="64390"/>
                    <a:pt x="57831" y="64390"/>
                  </a:cubicBezTo>
                  <a:cubicBezTo>
                    <a:pt x="82409" y="108292"/>
                    <a:pt x="82409" y="108292"/>
                    <a:pt x="82409" y="108292"/>
                  </a:cubicBezTo>
                  <a:cubicBezTo>
                    <a:pt x="75180" y="111219"/>
                    <a:pt x="67951" y="112682"/>
                    <a:pt x="59277" y="112682"/>
                  </a:cubicBezTo>
                  <a:cubicBezTo>
                    <a:pt x="31807" y="112682"/>
                    <a:pt x="10120" y="90731"/>
                    <a:pt x="7228" y="643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6550025" y="2005013"/>
              <a:ext cx="1465200" cy="1120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0364" y="0"/>
                  </a:moveTo>
                  <a:cubicBezTo>
                    <a:pt x="45109" y="0"/>
                    <a:pt x="45109" y="0"/>
                    <a:pt x="45109" y="0"/>
                  </a:cubicBezTo>
                  <a:cubicBezTo>
                    <a:pt x="45109" y="2870"/>
                    <a:pt x="45109" y="2870"/>
                    <a:pt x="45109" y="2870"/>
                  </a:cubicBezTo>
                  <a:cubicBezTo>
                    <a:pt x="110364" y="2870"/>
                    <a:pt x="110364" y="2870"/>
                    <a:pt x="110364" y="2870"/>
                  </a:cubicBezTo>
                  <a:cubicBezTo>
                    <a:pt x="114306" y="2870"/>
                    <a:pt x="117810" y="7464"/>
                    <a:pt x="117810" y="12631"/>
                  </a:cubicBezTo>
                  <a:cubicBezTo>
                    <a:pt x="117810" y="107942"/>
                    <a:pt x="117810" y="107942"/>
                    <a:pt x="117810" y="107942"/>
                  </a:cubicBezTo>
                  <a:cubicBezTo>
                    <a:pt x="117810" y="113110"/>
                    <a:pt x="114306" y="117129"/>
                    <a:pt x="110364" y="117129"/>
                  </a:cubicBezTo>
                  <a:cubicBezTo>
                    <a:pt x="9635" y="117129"/>
                    <a:pt x="9635" y="117129"/>
                    <a:pt x="9635" y="117129"/>
                  </a:cubicBezTo>
                  <a:cubicBezTo>
                    <a:pt x="5693" y="117129"/>
                    <a:pt x="2189" y="113110"/>
                    <a:pt x="2189" y="107942"/>
                  </a:cubicBezTo>
                  <a:cubicBezTo>
                    <a:pt x="2627" y="12631"/>
                    <a:pt x="2627" y="12631"/>
                    <a:pt x="2627" y="12631"/>
                  </a:cubicBezTo>
                  <a:cubicBezTo>
                    <a:pt x="2627" y="7464"/>
                    <a:pt x="5693" y="2870"/>
                    <a:pt x="9635" y="2870"/>
                  </a:cubicBezTo>
                  <a:cubicBezTo>
                    <a:pt x="24525" y="2870"/>
                    <a:pt x="24525" y="2870"/>
                    <a:pt x="24525" y="2870"/>
                  </a:cubicBezTo>
                  <a:cubicBezTo>
                    <a:pt x="23649" y="2296"/>
                    <a:pt x="22773" y="1722"/>
                    <a:pt x="22335" y="0"/>
                  </a:cubicBezTo>
                  <a:cubicBezTo>
                    <a:pt x="9635" y="0"/>
                    <a:pt x="9635" y="0"/>
                    <a:pt x="9635" y="0"/>
                  </a:cubicBezTo>
                  <a:cubicBezTo>
                    <a:pt x="4379" y="0"/>
                    <a:pt x="437" y="5741"/>
                    <a:pt x="437" y="12631"/>
                  </a:cubicBezTo>
                  <a:cubicBezTo>
                    <a:pt x="0" y="107942"/>
                    <a:pt x="0" y="107942"/>
                    <a:pt x="0" y="107942"/>
                  </a:cubicBezTo>
                  <a:cubicBezTo>
                    <a:pt x="0" y="107942"/>
                    <a:pt x="0" y="107942"/>
                    <a:pt x="0" y="107942"/>
                  </a:cubicBezTo>
                  <a:cubicBezTo>
                    <a:pt x="0" y="114832"/>
                    <a:pt x="4379" y="119999"/>
                    <a:pt x="9635" y="119999"/>
                  </a:cubicBezTo>
                  <a:cubicBezTo>
                    <a:pt x="110364" y="119999"/>
                    <a:pt x="110364" y="119999"/>
                    <a:pt x="110364" y="119999"/>
                  </a:cubicBezTo>
                  <a:cubicBezTo>
                    <a:pt x="115620" y="119999"/>
                    <a:pt x="120000" y="114832"/>
                    <a:pt x="120000" y="107942"/>
                  </a:cubicBezTo>
                  <a:cubicBezTo>
                    <a:pt x="120000" y="12631"/>
                    <a:pt x="120000" y="12631"/>
                    <a:pt x="120000" y="12631"/>
                  </a:cubicBezTo>
                  <a:cubicBezTo>
                    <a:pt x="120000" y="5741"/>
                    <a:pt x="115620" y="0"/>
                    <a:pt x="1103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545263" y="855663"/>
              <a:ext cx="765300" cy="1444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3076" y="44609"/>
                  </a:moveTo>
                  <a:cubicBezTo>
                    <a:pt x="91468" y="44609"/>
                    <a:pt x="91468" y="44609"/>
                    <a:pt x="91468" y="44609"/>
                  </a:cubicBezTo>
                  <a:cubicBezTo>
                    <a:pt x="93146" y="44609"/>
                    <a:pt x="93986" y="44163"/>
                    <a:pt x="93986" y="43271"/>
                  </a:cubicBezTo>
                  <a:cubicBezTo>
                    <a:pt x="93986" y="0"/>
                    <a:pt x="93986" y="0"/>
                    <a:pt x="93986" y="0"/>
                  </a:cubicBezTo>
                  <a:cubicBezTo>
                    <a:pt x="89790" y="0"/>
                    <a:pt x="89790" y="0"/>
                    <a:pt x="89790" y="0"/>
                  </a:cubicBezTo>
                  <a:cubicBezTo>
                    <a:pt x="89790" y="42379"/>
                    <a:pt x="89790" y="42379"/>
                    <a:pt x="89790" y="42379"/>
                  </a:cubicBezTo>
                  <a:cubicBezTo>
                    <a:pt x="79720" y="42379"/>
                    <a:pt x="79720" y="42379"/>
                    <a:pt x="79720" y="42379"/>
                  </a:cubicBezTo>
                  <a:cubicBezTo>
                    <a:pt x="78881" y="42379"/>
                    <a:pt x="78881" y="42379"/>
                    <a:pt x="78881" y="42379"/>
                  </a:cubicBezTo>
                  <a:cubicBezTo>
                    <a:pt x="17622" y="42379"/>
                    <a:pt x="17622" y="42379"/>
                    <a:pt x="17622" y="42379"/>
                  </a:cubicBezTo>
                  <a:cubicBezTo>
                    <a:pt x="17622" y="42379"/>
                    <a:pt x="16783" y="42379"/>
                    <a:pt x="16783" y="42379"/>
                  </a:cubicBezTo>
                  <a:cubicBezTo>
                    <a:pt x="4195" y="42379"/>
                    <a:pt x="4195" y="42379"/>
                    <a:pt x="4195" y="42379"/>
                  </a:cubicBezTo>
                  <a:cubicBezTo>
                    <a:pt x="4195" y="0"/>
                    <a:pt x="4195" y="0"/>
                    <a:pt x="41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271"/>
                    <a:pt x="0" y="43271"/>
                    <a:pt x="0" y="43271"/>
                  </a:cubicBezTo>
                  <a:cubicBezTo>
                    <a:pt x="0" y="44163"/>
                    <a:pt x="839" y="44609"/>
                    <a:pt x="2517" y="44609"/>
                  </a:cubicBezTo>
                  <a:cubicBezTo>
                    <a:pt x="15104" y="44609"/>
                    <a:pt x="15104" y="44609"/>
                    <a:pt x="15104" y="44609"/>
                  </a:cubicBezTo>
                  <a:cubicBezTo>
                    <a:pt x="5034" y="63345"/>
                    <a:pt x="5034" y="63345"/>
                    <a:pt x="5034" y="63345"/>
                  </a:cubicBezTo>
                  <a:cubicBezTo>
                    <a:pt x="3356" y="66468"/>
                    <a:pt x="1678" y="70037"/>
                    <a:pt x="1678" y="73605"/>
                  </a:cubicBezTo>
                  <a:cubicBezTo>
                    <a:pt x="1678" y="84758"/>
                    <a:pt x="1678" y="84758"/>
                    <a:pt x="1678" y="84758"/>
                  </a:cubicBezTo>
                  <a:cubicBezTo>
                    <a:pt x="1678" y="88327"/>
                    <a:pt x="7552" y="91003"/>
                    <a:pt x="14265" y="91003"/>
                  </a:cubicBezTo>
                  <a:cubicBezTo>
                    <a:pt x="22657" y="91003"/>
                    <a:pt x="22657" y="91003"/>
                    <a:pt x="22657" y="91003"/>
                  </a:cubicBezTo>
                  <a:cubicBezTo>
                    <a:pt x="23496" y="93234"/>
                    <a:pt x="26853" y="94572"/>
                    <a:pt x="31048" y="94572"/>
                  </a:cubicBezTo>
                  <a:cubicBezTo>
                    <a:pt x="42797" y="94572"/>
                    <a:pt x="42797" y="94572"/>
                    <a:pt x="42797" y="94572"/>
                  </a:cubicBezTo>
                  <a:cubicBezTo>
                    <a:pt x="43636" y="96802"/>
                    <a:pt x="46993" y="98141"/>
                    <a:pt x="51188" y="98141"/>
                  </a:cubicBezTo>
                  <a:cubicBezTo>
                    <a:pt x="62937" y="98141"/>
                    <a:pt x="62937" y="98141"/>
                    <a:pt x="62937" y="98141"/>
                  </a:cubicBezTo>
                  <a:cubicBezTo>
                    <a:pt x="62937" y="113308"/>
                    <a:pt x="62937" y="113308"/>
                    <a:pt x="62937" y="113308"/>
                  </a:cubicBezTo>
                  <a:cubicBezTo>
                    <a:pt x="62937" y="116877"/>
                    <a:pt x="67972" y="120000"/>
                    <a:pt x="74685" y="120000"/>
                  </a:cubicBezTo>
                  <a:cubicBezTo>
                    <a:pt x="82237" y="120000"/>
                    <a:pt x="87272" y="116877"/>
                    <a:pt x="87272" y="113308"/>
                  </a:cubicBezTo>
                  <a:cubicBezTo>
                    <a:pt x="87272" y="74498"/>
                    <a:pt x="87272" y="74498"/>
                    <a:pt x="87272" y="74498"/>
                  </a:cubicBezTo>
                  <a:cubicBezTo>
                    <a:pt x="101538" y="81189"/>
                    <a:pt x="101538" y="81189"/>
                    <a:pt x="101538" y="81189"/>
                  </a:cubicBezTo>
                  <a:cubicBezTo>
                    <a:pt x="105734" y="82973"/>
                    <a:pt x="111608" y="82973"/>
                    <a:pt x="115804" y="80743"/>
                  </a:cubicBezTo>
                  <a:cubicBezTo>
                    <a:pt x="119160" y="78959"/>
                    <a:pt x="120000" y="75836"/>
                    <a:pt x="116643" y="74052"/>
                  </a:cubicBezTo>
                  <a:cubicBezTo>
                    <a:pt x="115804" y="72713"/>
                    <a:pt x="93986" y="53085"/>
                    <a:pt x="83076" y="44609"/>
                  </a:cubicBezTo>
                  <a:close/>
                  <a:moveTo>
                    <a:pt x="112447" y="79405"/>
                  </a:moveTo>
                  <a:cubicBezTo>
                    <a:pt x="110769" y="80297"/>
                    <a:pt x="106573" y="80297"/>
                    <a:pt x="104895" y="79405"/>
                  </a:cubicBezTo>
                  <a:cubicBezTo>
                    <a:pt x="86433" y="71375"/>
                    <a:pt x="86433" y="71375"/>
                    <a:pt x="86433" y="71375"/>
                  </a:cubicBezTo>
                  <a:cubicBezTo>
                    <a:pt x="85594" y="70929"/>
                    <a:pt x="84755" y="70929"/>
                    <a:pt x="84755" y="70929"/>
                  </a:cubicBezTo>
                  <a:cubicBezTo>
                    <a:pt x="83916" y="71375"/>
                    <a:pt x="83076" y="71375"/>
                    <a:pt x="83076" y="71821"/>
                  </a:cubicBezTo>
                  <a:cubicBezTo>
                    <a:pt x="83076" y="113308"/>
                    <a:pt x="83076" y="113308"/>
                    <a:pt x="83076" y="113308"/>
                  </a:cubicBezTo>
                  <a:cubicBezTo>
                    <a:pt x="83076" y="115539"/>
                    <a:pt x="79720" y="117769"/>
                    <a:pt x="74685" y="117769"/>
                  </a:cubicBezTo>
                  <a:cubicBezTo>
                    <a:pt x="70489" y="117769"/>
                    <a:pt x="67132" y="115539"/>
                    <a:pt x="67132" y="113308"/>
                  </a:cubicBezTo>
                  <a:cubicBezTo>
                    <a:pt x="67132" y="86542"/>
                    <a:pt x="67132" y="86542"/>
                    <a:pt x="67132" y="86542"/>
                  </a:cubicBezTo>
                  <a:cubicBezTo>
                    <a:pt x="67132" y="85650"/>
                    <a:pt x="66293" y="85204"/>
                    <a:pt x="64615" y="85204"/>
                  </a:cubicBezTo>
                  <a:cubicBezTo>
                    <a:pt x="63776" y="85204"/>
                    <a:pt x="62937" y="85650"/>
                    <a:pt x="62937" y="86542"/>
                  </a:cubicBezTo>
                  <a:cubicBezTo>
                    <a:pt x="62937" y="95910"/>
                    <a:pt x="62937" y="95910"/>
                    <a:pt x="62937" y="95910"/>
                  </a:cubicBezTo>
                  <a:cubicBezTo>
                    <a:pt x="51188" y="95910"/>
                    <a:pt x="51188" y="95910"/>
                    <a:pt x="51188" y="95910"/>
                  </a:cubicBezTo>
                  <a:cubicBezTo>
                    <a:pt x="48671" y="95910"/>
                    <a:pt x="46993" y="95018"/>
                    <a:pt x="46993" y="93680"/>
                  </a:cubicBezTo>
                  <a:cubicBezTo>
                    <a:pt x="46993" y="86542"/>
                    <a:pt x="46993" y="86542"/>
                    <a:pt x="46993" y="86542"/>
                  </a:cubicBezTo>
                  <a:cubicBezTo>
                    <a:pt x="46993" y="85650"/>
                    <a:pt x="46153" y="85204"/>
                    <a:pt x="44475" y="85204"/>
                  </a:cubicBezTo>
                  <a:cubicBezTo>
                    <a:pt x="43636" y="85204"/>
                    <a:pt x="42797" y="85650"/>
                    <a:pt x="42797" y="86542"/>
                  </a:cubicBezTo>
                  <a:cubicBezTo>
                    <a:pt x="42797" y="92342"/>
                    <a:pt x="42797" y="92342"/>
                    <a:pt x="42797" y="92342"/>
                  </a:cubicBezTo>
                  <a:cubicBezTo>
                    <a:pt x="31048" y="92342"/>
                    <a:pt x="31048" y="92342"/>
                    <a:pt x="31048" y="92342"/>
                  </a:cubicBezTo>
                  <a:cubicBezTo>
                    <a:pt x="28531" y="92342"/>
                    <a:pt x="26853" y="91449"/>
                    <a:pt x="26853" y="90111"/>
                  </a:cubicBezTo>
                  <a:cubicBezTo>
                    <a:pt x="26853" y="82973"/>
                    <a:pt x="26853" y="82973"/>
                    <a:pt x="26853" y="82973"/>
                  </a:cubicBezTo>
                  <a:cubicBezTo>
                    <a:pt x="26853" y="82081"/>
                    <a:pt x="25174" y="81635"/>
                    <a:pt x="24335" y="81635"/>
                  </a:cubicBezTo>
                  <a:cubicBezTo>
                    <a:pt x="23496" y="81635"/>
                    <a:pt x="22657" y="82081"/>
                    <a:pt x="22657" y="82973"/>
                  </a:cubicBezTo>
                  <a:cubicBezTo>
                    <a:pt x="22657" y="88773"/>
                    <a:pt x="22657" y="88773"/>
                    <a:pt x="22657" y="88773"/>
                  </a:cubicBezTo>
                  <a:cubicBezTo>
                    <a:pt x="14265" y="88773"/>
                    <a:pt x="14265" y="88773"/>
                    <a:pt x="14265" y="88773"/>
                  </a:cubicBezTo>
                  <a:cubicBezTo>
                    <a:pt x="10069" y="88773"/>
                    <a:pt x="5874" y="86988"/>
                    <a:pt x="5874" y="84758"/>
                  </a:cubicBezTo>
                  <a:cubicBezTo>
                    <a:pt x="5874" y="73605"/>
                    <a:pt x="5874" y="73605"/>
                    <a:pt x="5874" y="73605"/>
                  </a:cubicBezTo>
                  <a:cubicBezTo>
                    <a:pt x="5874" y="70037"/>
                    <a:pt x="6713" y="66914"/>
                    <a:pt x="8391" y="63791"/>
                  </a:cubicBezTo>
                  <a:cubicBezTo>
                    <a:pt x="19300" y="44609"/>
                    <a:pt x="19300" y="44609"/>
                    <a:pt x="19300" y="44609"/>
                  </a:cubicBezTo>
                  <a:cubicBezTo>
                    <a:pt x="78041" y="44609"/>
                    <a:pt x="78041" y="44609"/>
                    <a:pt x="78041" y="44609"/>
                  </a:cubicBezTo>
                  <a:cubicBezTo>
                    <a:pt x="88111" y="52193"/>
                    <a:pt x="113286" y="74944"/>
                    <a:pt x="113286" y="74944"/>
                  </a:cubicBezTo>
                  <a:cubicBezTo>
                    <a:pt x="113286" y="74944"/>
                    <a:pt x="113286" y="74944"/>
                    <a:pt x="113286" y="74944"/>
                  </a:cubicBezTo>
                  <a:cubicBezTo>
                    <a:pt x="114965" y="76282"/>
                    <a:pt x="114965" y="78066"/>
                    <a:pt x="112447" y="794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376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3"/>
          <p:cNvSpPr txBox="1">
            <a:spLocks noGrp="1"/>
          </p:cNvSpPr>
          <p:nvPr>
            <p:ph type="ctrTitle"/>
          </p:nvPr>
        </p:nvSpPr>
        <p:spPr>
          <a:xfrm>
            <a:off x="2626350" y="1888150"/>
            <a:ext cx="3891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3"/>
          <p:cNvSpPr txBox="1">
            <a:spLocks noGrp="1"/>
          </p:cNvSpPr>
          <p:nvPr>
            <p:ph type="subTitle" idx="1"/>
          </p:nvPr>
        </p:nvSpPr>
        <p:spPr>
          <a:xfrm>
            <a:off x="2626350" y="3144854"/>
            <a:ext cx="38913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grpSp>
        <p:nvGrpSpPr>
          <p:cNvPr id="51" name="Google Shape;51;p3"/>
          <p:cNvGrpSpPr/>
          <p:nvPr/>
        </p:nvGrpSpPr>
        <p:grpSpPr>
          <a:xfrm rot="-5400000">
            <a:off x="7456019" y="290004"/>
            <a:ext cx="1223732" cy="2152215"/>
            <a:chOff x="4395788" y="4144963"/>
            <a:chExt cx="1058775" cy="1862100"/>
          </a:xfrm>
        </p:grpSpPr>
        <p:sp>
          <p:nvSpPr>
            <p:cNvPr id="52" name="Google Shape;52;p3"/>
            <p:cNvSpPr/>
            <p:nvPr/>
          </p:nvSpPr>
          <p:spPr>
            <a:xfrm>
              <a:off x="5224463" y="4338638"/>
              <a:ext cx="230100" cy="155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41379"/>
                  </a:moveTo>
                  <a:cubicBezTo>
                    <a:pt x="120000" y="20689"/>
                    <a:pt x="108837" y="0"/>
                    <a:pt x="94883" y="0"/>
                  </a:cubicBezTo>
                  <a:cubicBezTo>
                    <a:pt x="50232" y="0"/>
                    <a:pt x="50232" y="0"/>
                    <a:pt x="502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689"/>
                    <a:pt x="0" y="20689"/>
                    <a:pt x="0" y="20689"/>
                  </a:cubicBezTo>
                  <a:cubicBezTo>
                    <a:pt x="41860" y="20689"/>
                    <a:pt x="41860" y="20689"/>
                    <a:pt x="41860" y="20689"/>
                  </a:cubicBezTo>
                  <a:cubicBezTo>
                    <a:pt x="41860" y="49655"/>
                    <a:pt x="41860" y="49655"/>
                    <a:pt x="41860" y="49655"/>
                  </a:cubicBezTo>
                  <a:cubicBezTo>
                    <a:pt x="0" y="49655"/>
                    <a:pt x="0" y="49655"/>
                    <a:pt x="0" y="49655"/>
                  </a:cubicBezTo>
                  <a:cubicBezTo>
                    <a:pt x="0" y="70344"/>
                    <a:pt x="0" y="70344"/>
                    <a:pt x="0" y="70344"/>
                  </a:cubicBezTo>
                  <a:cubicBezTo>
                    <a:pt x="41860" y="70344"/>
                    <a:pt x="41860" y="70344"/>
                    <a:pt x="41860" y="70344"/>
                  </a:cubicBezTo>
                  <a:cubicBezTo>
                    <a:pt x="41860" y="99310"/>
                    <a:pt x="41860" y="99310"/>
                    <a:pt x="41860" y="99310"/>
                  </a:cubicBezTo>
                  <a:cubicBezTo>
                    <a:pt x="0" y="99310"/>
                    <a:pt x="0" y="99310"/>
                    <a:pt x="0" y="9931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50232" y="120000"/>
                    <a:pt x="50232" y="120000"/>
                    <a:pt x="50232" y="120000"/>
                  </a:cubicBezTo>
                  <a:cubicBezTo>
                    <a:pt x="94883" y="120000"/>
                    <a:pt x="94883" y="120000"/>
                    <a:pt x="94883" y="120000"/>
                  </a:cubicBezTo>
                  <a:cubicBezTo>
                    <a:pt x="94883" y="120000"/>
                    <a:pt x="94883" y="120000"/>
                    <a:pt x="94883" y="120000"/>
                  </a:cubicBezTo>
                  <a:cubicBezTo>
                    <a:pt x="100465" y="120000"/>
                    <a:pt x="108837" y="115862"/>
                    <a:pt x="114418" y="107586"/>
                  </a:cubicBezTo>
                  <a:cubicBezTo>
                    <a:pt x="117209" y="99310"/>
                    <a:pt x="120000" y="86896"/>
                    <a:pt x="120000" y="78620"/>
                  </a:cubicBezTo>
                  <a:lnTo>
                    <a:pt x="120000" y="41379"/>
                  </a:lnTo>
                  <a:close/>
                  <a:moveTo>
                    <a:pt x="64186" y="99310"/>
                  </a:moveTo>
                  <a:cubicBezTo>
                    <a:pt x="55813" y="99310"/>
                    <a:pt x="55813" y="99310"/>
                    <a:pt x="55813" y="99310"/>
                  </a:cubicBezTo>
                  <a:cubicBezTo>
                    <a:pt x="55813" y="20689"/>
                    <a:pt x="55813" y="20689"/>
                    <a:pt x="55813" y="20689"/>
                  </a:cubicBezTo>
                  <a:cubicBezTo>
                    <a:pt x="64186" y="20689"/>
                    <a:pt x="64186" y="20689"/>
                    <a:pt x="64186" y="20689"/>
                  </a:cubicBezTo>
                  <a:lnTo>
                    <a:pt x="64186" y="99310"/>
                  </a:lnTo>
                  <a:close/>
                  <a:moveTo>
                    <a:pt x="103255" y="91034"/>
                  </a:moveTo>
                  <a:cubicBezTo>
                    <a:pt x="100465" y="95172"/>
                    <a:pt x="97674" y="99310"/>
                    <a:pt x="94883" y="99310"/>
                  </a:cubicBezTo>
                  <a:cubicBezTo>
                    <a:pt x="94883" y="99310"/>
                    <a:pt x="94883" y="99310"/>
                    <a:pt x="94883" y="99310"/>
                  </a:cubicBezTo>
                  <a:cubicBezTo>
                    <a:pt x="78139" y="99310"/>
                    <a:pt x="78139" y="99310"/>
                    <a:pt x="78139" y="99310"/>
                  </a:cubicBezTo>
                  <a:cubicBezTo>
                    <a:pt x="78139" y="20689"/>
                    <a:pt x="78139" y="20689"/>
                    <a:pt x="78139" y="20689"/>
                  </a:cubicBezTo>
                  <a:cubicBezTo>
                    <a:pt x="94883" y="20689"/>
                    <a:pt x="94883" y="20689"/>
                    <a:pt x="94883" y="20689"/>
                  </a:cubicBezTo>
                  <a:cubicBezTo>
                    <a:pt x="100465" y="20689"/>
                    <a:pt x="106046" y="33103"/>
                    <a:pt x="106046" y="41379"/>
                  </a:cubicBezTo>
                  <a:cubicBezTo>
                    <a:pt x="106046" y="78620"/>
                    <a:pt x="106046" y="78620"/>
                    <a:pt x="106046" y="78620"/>
                  </a:cubicBezTo>
                  <a:cubicBezTo>
                    <a:pt x="106046" y="82758"/>
                    <a:pt x="106046" y="86896"/>
                    <a:pt x="103255" y="910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3"/>
            <p:cNvSpPr/>
            <p:nvPr/>
          </p:nvSpPr>
          <p:spPr>
            <a:xfrm>
              <a:off x="4395788" y="4338638"/>
              <a:ext cx="347700" cy="155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42461" y="4137"/>
                  </a:moveTo>
                  <a:cubicBezTo>
                    <a:pt x="1846" y="49655"/>
                    <a:pt x="1846" y="49655"/>
                    <a:pt x="1846" y="49655"/>
                  </a:cubicBezTo>
                  <a:cubicBezTo>
                    <a:pt x="0" y="53793"/>
                    <a:pt x="0" y="57931"/>
                    <a:pt x="0" y="62068"/>
                  </a:cubicBezTo>
                  <a:cubicBezTo>
                    <a:pt x="0" y="62068"/>
                    <a:pt x="0" y="66206"/>
                    <a:pt x="1846" y="70344"/>
                  </a:cubicBezTo>
                  <a:cubicBezTo>
                    <a:pt x="42461" y="115862"/>
                    <a:pt x="42461" y="115862"/>
                    <a:pt x="42461" y="115862"/>
                  </a:cubicBezTo>
                  <a:cubicBezTo>
                    <a:pt x="42461" y="120000"/>
                    <a:pt x="44307" y="120000"/>
                    <a:pt x="44307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99310"/>
                    <a:pt x="120000" y="99310"/>
                    <a:pt x="120000" y="99310"/>
                  </a:cubicBezTo>
                  <a:cubicBezTo>
                    <a:pt x="49846" y="99310"/>
                    <a:pt x="49846" y="99310"/>
                    <a:pt x="49846" y="99310"/>
                  </a:cubicBezTo>
                  <a:cubicBezTo>
                    <a:pt x="49846" y="91034"/>
                    <a:pt x="49846" y="91034"/>
                    <a:pt x="49846" y="91034"/>
                  </a:cubicBezTo>
                  <a:cubicBezTo>
                    <a:pt x="59076" y="70344"/>
                    <a:pt x="59076" y="70344"/>
                    <a:pt x="59076" y="70344"/>
                  </a:cubicBezTo>
                  <a:cubicBezTo>
                    <a:pt x="120000" y="70344"/>
                    <a:pt x="120000" y="70344"/>
                    <a:pt x="120000" y="70344"/>
                  </a:cubicBezTo>
                  <a:cubicBezTo>
                    <a:pt x="120000" y="49655"/>
                    <a:pt x="120000" y="49655"/>
                    <a:pt x="120000" y="49655"/>
                  </a:cubicBezTo>
                  <a:cubicBezTo>
                    <a:pt x="59076" y="49655"/>
                    <a:pt x="59076" y="49655"/>
                    <a:pt x="59076" y="49655"/>
                  </a:cubicBezTo>
                  <a:cubicBezTo>
                    <a:pt x="49846" y="28965"/>
                    <a:pt x="49846" y="28965"/>
                    <a:pt x="49846" y="28965"/>
                  </a:cubicBezTo>
                  <a:cubicBezTo>
                    <a:pt x="49846" y="20689"/>
                    <a:pt x="49846" y="20689"/>
                    <a:pt x="49846" y="20689"/>
                  </a:cubicBezTo>
                  <a:cubicBezTo>
                    <a:pt x="120000" y="20689"/>
                    <a:pt x="120000" y="20689"/>
                    <a:pt x="120000" y="20689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44307" y="0"/>
                    <a:pt x="44307" y="0"/>
                    <a:pt x="44307" y="0"/>
                  </a:cubicBezTo>
                  <a:cubicBezTo>
                    <a:pt x="44307" y="0"/>
                    <a:pt x="42461" y="0"/>
                    <a:pt x="42461" y="4137"/>
                  </a:cubicBezTo>
                  <a:close/>
                  <a:moveTo>
                    <a:pt x="18461" y="66206"/>
                  </a:moveTo>
                  <a:cubicBezTo>
                    <a:pt x="14769" y="62068"/>
                    <a:pt x="14769" y="62068"/>
                    <a:pt x="14769" y="62068"/>
                  </a:cubicBezTo>
                  <a:cubicBezTo>
                    <a:pt x="18461" y="53793"/>
                    <a:pt x="18461" y="53793"/>
                    <a:pt x="18461" y="53793"/>
                  </a:cubicBezTo>
                  <a:lnTo>
                    <a:pt x="18461" y="66206"/>
                  </a:lnTo>
                  <a:close/>
                  <a:moveTo>
                    <a:pt x="49846" y="62068"/>
                  </a:moveTo>
                  <a:cubicBezTo>
                    <a:pt x="40615" y="78620"/>
                    <a:pt x="40615" y="78620"/>
                    <a:pt x="40615" y="78620"/>
                  </a:cubicBezTo>
                  <a:cubicBezTo>
                    <a:pt x="40615" y="82758"/>
                    <a:pt x="40615" y="82758"/>
                    <a:pt x="40615" y="86896"/>
                  </a:cubicBezTo>
                  <a:cubicBezTo>
                    <a:pt x="40615" y="91034"/>
                    <a:pt x="40615" y="91034"/>
                    <a:pt x="40615" y="91034"/>
                  </a:cubicBezTo>
                  <a:cubicBezTo>
                    <a:pt x="27692" y="74482"/>
                    <a:pt x="27692" y="74482"/>
                    <a:pt x="27692" y="74482"/>
                  </a:cubicBezTo>
                  <a:cubicBezTo>
                    <a:pt x="27692" y="45517"/>
                    <a:pt x="27692" y="45517"/>
                    <a:pt x="27692" y="45517"/>
                  </a:cubicBezTo>
                  <a:cubicBezTo>
                    <a:pt x="40615" y="28965"/>
                    <a:pt x="40615" y="28965"/>
                    <a:pt x="40615" y="28965"/>
                  </a:cubicBezTo>
                  <a:cubicBezTo>
                    <a:pt x="40615" y="33103"/>
                    <a:pt x="40615" y="33103"/>
                    <a:pt x="40615" y="33103"/>
                  </a:cubicBezTo>
                  <a:cubicBezTo>
                    <a:pt x="40615" y="37241"/>
                    <a:pt x="40615" y="37241"/>
                    <a:pt x="40615" y="41379"/>
                  </a:cubicBezTo>
                  <a:lnTo>
                    <a:pt x="49846" y="620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3"/>
            <p:cNvSpPr/>
            <p:nvPr/>
          </p:nvSpPr>
          <p:spPr>
            <a:xfrm>
              <a:off x="4630738" y="4144963"/>
              <a:ext cx="593700" cy="1862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945" y="43919"/>
                  </a:moveTo>
                  <a:cubicBezTo>
                    <a:pt x="25945" y="56714"/>
                    <a:pt x="25945" y="56714"/>
                    <a:pt x="25945" y="56714"/>
                  </a:cubicBezTo>
                  <a:cubicBezTo>
                    <a:pt x="12972" y="56714"/>
                    <a:pt x="12972" y="56714"/>
                    <a:pt x="12972" y="56714"/>
                  </a:cubicBezTo>
                  <a:cubicBezTo>
                    <a:pt x="11891" y="56714"/>
                    <a:pt x="10810" y="57060"/>
                    <a:pt x="10810" y="57752"/>
                  </a:cubicBezTo>
                  <a:cubicBezTo>
                    <a:pt x="10810" y="120000"/>
                    <a:pt x="10810" y="120000"/>
                    <a:pt x="10810" y="120000"/>
                  </a:cubicBezTo>
                  <a:cubicBezTo>
                    <a:pt x="16216" y="120000"/>
                    <a:pt x="16216" y="120000"/>
                    <a:pt x="16216" y="120000"/>
                  </a:cubicBezTo>
                  <a:cubicBezTo>
                    <a:pt x="16216" y="58443"/>
                    <a:pt x="16216" y="58443"/>
                    <a:pt x="16216" y="58443"/>
                  </a:cubicBezTo>
                  <a:cubicBezTo>
                    <a:pt x="114594" y="58443"/>
                    <a:pt x="114594" y="58443"/>
                    <a:pt x="114594" y="58443"/>
                  </a:cubicBezTo>
                  <a:cubicBezTo>
                    <a:pt x="114594" y="120000"/>
                    <a:pt x="114594" y="120000"/>
                    <a:pt x="114594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57752"/>
                    <a:pt x="120000" y="57752"/>
                    <a:pt x="120000" y="57752"/>
                  </a:cubicBezTo>
                  <a:cubicBezTo>
                    <a:pt x="120000" y="57060"/>
                    <a:pt x="118918" y="56714"/>
                    <a:pt x="117837" y="56714"/>
                  </a:cubicBezTo>
                  <a:cubicBezTo>
                    <a:pt x="104864" y="56714"/>
                    <a:pt x="104864" y="56714"/>
                    <a:pt x="104864" y="56714"/>
                  </a:cubicBezTo>
                  <a:cubicBezTo>
                    <a:pt x="104864" y="43919"/>
                    <a:pt x="104864" y="43919"/>
                    <a:pt x="104864" y="43919"/>
                  </a:cubicBezTo>
                  <a:cubicBezTo>
                    <a:pt x="113513" y="41498"/>
                    <a:pt x="120000" y="37694"/>
                    <a:pt x="120000" y="33544"/>
                  </a:cubicBezTo>
                  <a:cubicBezTo>
                    <a:pt x="120000" y="26282"/>
                    <a:pt x="120000" y="26282"/>
                    <a:pt x="120000" y="26282"/>
                  </a:cubicBezTo>
                  <a:cubicBezTo>
                    <a:pt x="120000" y="20403"/>
                    <a:pt x="120000" y="20403"/>
                    <a:pt x="120000" y="20403"/>
                  </a:cubicBezTo>
                  <a:cubicBezTo>
                    <a:pt x="120000" y="11757"/>
                    <a:pt x="120000" y="11757"/>
                    <a:pt x="120000" y="11757"/>
                  </a:cubicBezTo>
                  <a:cubicBezTo>
                    <a:pt x="120000" y="9337"/>
                    <a:pt x="113513" y="7262"/>
                    <a:pt x="104864" y="7262"/>
                  </a:cubicBezTo>
                  <a:cubicBezTo>
                    <a:pt x="101621" y="7262"/>
                    <a:pt x="99459" y="7608"/>
                    <a:pt x="97297" y="8299"/>
                  </a:cubicBezTo>
                  <a:cubicBezTo>
                    <a:pt x="97297" y="6916"/>
                    <a:pt x="97297" y="6916"/>
                    <a:pt x="97297" y="6916"/>
                  </a:cubicBezTo>
                  <a:cubicBezTo>
                    <a:pt x="97297" y="4495"/>
                    <a:pt x="90810" y="2420"/>
                    <a:pt x="82162" y="2420"/>
                  </a:cubicBezTo>
                  <a:cubicBezTo>
                    <a:pt x="78918" y="2420"/>
                    <a:pt x="75675" y="2766"/>
                    <a:pt x="73513" y="3458"/>
                  </a:cubicBezTo>
                  <a:cubicBezTo>
                    <a:pt x="72432" y="1383"/>
                    <a:pt x="67027" y="0"/>
                    <a:pt x="59459" y="0"/>
                  </a:cubicBezTo>
                  <a:cubicBezTo>
                    <a:pt x="52972" y="0"/>
                    <a:pt x="47567" y="1383"/>
                    <a:pt x="46486" y="3458"/>
                  </a:cubicBezTo>
                  <a:cubicBezTo>
                    <a:pt x="43243" y="2766"/>
                    <a:pt x="40000" y="2420"/>
                    <a:pt x="36756" y="2420"/>
                  </a:cubicBezTo>
                  <a:cubicBezTo>
                    <a:pt x="29189" y="2420"/>
                    <a:pt x="22702" y="4495"/>
                    <a:pt x="22702" y="6916"/>
                  </a:cubicBezTo>
                  <a:cubicBezTo>
                    <a:pt x="22702" y="28703"/>
                    <a:pt x="22702" y="28703"/>
                    <a:pt x="22702" y="28703"/>
                  </a:cubicBezTo>
                  <a:cubicBezTo>
                    <a:pt x="28108" y="28703"/>
                    <a:pt x="28108" y="28703"/>
                    <a:pt x="28108" y="28703"/>
                  </a:cubicBezTo>
                  <a:cubicBezTo>
                    <a:pt x="28108" y="6916"/>
                    <a:pt x="28108" y="6916"/>
                    <a:pt x="28108" y="6916"/>
                  </a:cubicBezTo>
                  <a:cubicBezTo>
                    <a:pt x="28108" y="5533"/>
                    <a:pt x="32432" y="4149"/>
                    <a:pt x="36756" y="4149"/>
                  </a:cubicBezTo>
                  <a:cubicBezTo>
                    <a:pt x="42162" y="4149"/>
                    <a:pt x="45405" y="5533"/>
                    <a:pt x="45405" y="6916"/>
                  </a:cubicBezTo>
                  <a:cubicBezTo>
                    <a:pt x="45405" y="14178"/>
                    <a:pt x="45405" y="14178"/>
                    <a:pt x="45405" y="14178"/>
                  </a:cubicBezTo>
                  <a:cubicBezTo>
                    <a:pt x="45405" y="19020"/>
                    <a:pt x="45405" y="19020"/>
                    <a:pt x="45405" y="19020"/>
                  </a:cubicBezTo>
                  <a:cubicBezTo>
                    <a:pt x="50810" y="19020"/>
                    <a:pt x="50810" y="19020"/>
                    <a:pt x="50810" y="19020"/>
                  </a:cubicBezTo>
                  <a:cubicBezTo>
                    <a:pt x="50810" y="14178"/>
                    <a:pt x="50810" y="14178"/>
                    <a:pt x="50810" y="14178"/>
                  </a:cubicBezTo>
                  <a:cubicBezTo>
                    <a:pt x="50810" y="6916"/>
                    <a:pt x="50810" y="6916"/>
                    <a:pt x="50810" y="6916"/>
                  </a:cubicBezTo>
                  <a:cubicBezTo>
                    <a:pt x="50810" y="4495"/>
                    <a:pt x="50810" y="4495"/>
                    <a:pt x="50810" y="4495"/>
                  </a:cubicBezTo>
                  <a:cubicBezTo>
                    <a:pt x="50810" y="3112"/>
                    <a:pt x="55135" y="1729"/>
                    <a:pt x="59459" y="1729"/>
                  </a:cubicBezTo>
                  <a:cubicBezTo>
                    <a:pt x="64864" y="1729"/>
                    <a:pt x="68108" y="3112"/>
                    <a:pt x="68108" y="4495"/>
                  </a:cubicBezTo>
                  <a:cubicBezTo>
                    <a:pt x="68108" y="6916"/>
                    <a:pt x="68108" y="6916"/>
                    <a:pt x="68108" y="6916"/>
                  </a:cubicBezTo>
                  <a:cubicBezTo>
                    <a:pt x="68108" y="14178"/>
                    <a:pt x="68108" y="14178"/>
                    <a:pt x="68108" y="14178"/>
                  </a:cubicBezTo>
                  <a:cubicBezTo>
                    <a:pt x="68108" y="19020"/>
                    <a:pt x="68108" y="19020"/>
                    <a:pt x="68108" y="19020"/>
                  </a:cubicBezTo>
                  <a:cubicBezTo>
                    <a:pt x="73513" y="19020"/>
                    <a:pt x="73513" y="19020"/>
                    <a:pt x="73513" y="19020"/>
                  </a:cubicBezTo>
                  <a:cubicBezTo>
                    <a:pt x="73513" y="14178"/>
                    <a:pt x="73513" y="14178"/>
                    <a:pt x="73513" y="14178"/>
                  </a:cubicBezTo>
                  <a:cubicBezTo>
                    <a:pt x="73513" y="6916"/>
                    <a:pt x="73513" y="6916"/>
                    <a:pt x="73513" y="6916"/>
                  </a:cubicBezTo>
                  <a:cubicBezTo>
                    <a:pt x="73513" y="5533"/>
                    <a:pt x="77837" y="4149"/>
                    <a:pt x="82162" y="4149"/>
                  </a:cubicBezTo>
                  <a:cubicBezTo>
                    <a:pt x="87567" y="4149"/>
                    <a:pt x="90810" y="5533"/>
                    <a:pt x="90810" y="6916"/>
                  </a:cubicBezTo>
                  <a:cubicBezTo>
                    <a:pt x="90810" y="11757"/>
                    <a:pt x="90810" y="11757"/>
                    <a:pt x="90810" y="11757"/>
                  </a:cubicBezTo>
                  <a:cubicBezTo>
                    <a:pt x="90810" y="19020"/>
                    <a:pt x="90810" y="19020"/>
                    <a:pt x="90810" y="19020"/>
                  </a:cubicBezTo>
                  <a:cubicBezTo>
                    <a:pt x="90810" y="21440"/>
                    <a:pt x="90810" y="21440"/>
                    <a:pt x="90810" y="21440"/>
                  </a:cubicBezTo>
                  <a:cubicBezTo>
                    <a:pt x="97297" y="21440"/>
                    <a:pt x="97297" y="21440"/>
                    <a:pt x="97297" y="21440"/>
                  </a:cubicBezTo>
                  <a:cubicBezTo>
                    <a:pt x="97297" y="19020"/>
                    <a:pt x="97297" y="19020"/>
                    <a:pt x="97297" y="19020"/>
                  </a:cubicBezTo>
                  <a:cubicBezTo>
                    <a:pt x="97297" y="11757"/>
                    <a:pt x="97297" y="11757"/>
                    <a:pt x="97297" y="11757"/>
                  </a:cubicBezTo>
                  <a:cubicBezTo>
                    <a:pt x="97297" y="10374"/>
                    <a:pt x="100540" y="8991"/>
                    <a:pt x="104864" y="8991"/>
                  </a:cubicBezTo>
                  <a:cubicBezTo>
                    <a:pt x="110270" y="8991"/>
                    <a:pt x="113513" y="10374"/>
                    <a:pt x="113513" y="11757"/>
                  </a:cubicBezTo>
                  <a:cubicBezTo>
                    <a:pt x="113513" y="20403"/>
                    <a:pt x="113513" y="20403"/>
                    <a:pt x="113513" y="20403"/>
                  </a:cubicBezTo>
                  <a:cubicBezTo>
                    <a:pt x="113513" y="26282"/>
                    <a:pt x="113513" y="26282"/>
                    <a:pt x="113513" y="26282"/>
                  </a:cubicBezTo>
                  <a:cubicBezTo>
                    <a:pt x="113513" y="33544"/>
                    <a:pt x="113513" y="33544"/>
                    <a:pt x="113513" y="33544"/>
                  </a:cubicBezTo>
                  <a:cubicBezTo>
                    <a:pt x="113513" y="37348"/>
                    <a:pt x="108108" y="40806"/>
                    <a:pt x="98378" y="42881"/>
                  </a:cubicBezTo>
                  <a:cubicBezTo>
                    <a:pt x="98378" y="43919"/>
                    <a:pt x="98378" y="43919"/>
                    <a:pt x="98378" y="43919"/>
                  </a:cubicBezTo>
                  <a:cubicBezTo>
                    <a:pt x="98378" y="44956"/>
                    <a:pt x="98378" y="44956"/>
                    <a:pt x="98378" y="44956"/>
                  </a:cubicBezTo>
                  <a:cubicBezTo>
                    <a:pt x="98378" y="56714"/>
                    <a:pt x="98378" y="56714"/>
                    <a:pt x="98378" y="56714"/>
                  </a:cubicBezTo>
                  <a:cubicBezTo>
                    <a:pt x="32432" y="56714"/>
                    <a:pt x="32432" y="56714"/>
                    <a:pt x="32432" y="56714"/>
                  </a:cubicBezTo>
                  <a:cubicBezTo>
                    <a:pt x="32432" y="44956"/>
                    <a:pt x="32432" y="44956"/>
                    <a:pt x="32432" y="44956"/>
                  </a:cubicBezTo>
                  <a:cubicBezTo>
                    <a:pt x="32432" y="44265"/>
                    <a:pt x="32432" y="44265"/>
                    <a:pt x="32432" y="44265"/>
                  </a:cubicBezTo>
                  <a:cubicBezTo>
                    <a:pt x="32432" y="42881"/>
                    <a:pt x="32432" y="42881"/>
                    <a:pt x="32432" y="42881"/>
                  </a:cubicBezTo>
                  <a:cubicBezTo>
                    <a:pt x="16216" y="39769"/>
                    <a:pt x="5405" y="34582"/>
                    <a:pt x="5405" y="31123"/>
                  </a:cubicBezTo>
                  <a:cubicBezTo>
                    <a:pt x="5405" y="22478"/>
                    <a:pt x="5405" y="22478"/>
                    <a:pt x="5405" y="22478"/>
                  </a:cubicBezTo>
                  <a:cubicBezTo>
                    <a:pt x="0" y="22478"/>
                    <a:pt x="0" y="22478"/>
                    <a:pt x="0" y="22478"/>
                  </a:cubicBezTo>
                  <a:cubicBezTo>
                    <a:pt x="0" y="31123"/>
                    <a:pt x="0" y="31123"/>
                    <a:pt x="0" y="31123"/>
                  </a:cubicBezTo>
                  <a:cubicBezTo>
                    <a:pt x="0" y="34582"/>
                    <a:pt x="10810" y="40461"/>
                    <a:pt x="25945" y="439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5" name="Google Shape;55;p3"/>
          <p:cNvGrpSpPr/>
          <p:nvPr/>
        </p:nvGrpSpPr>
        <p:grpSpPr>
          <a:xfrm rot="-5400000">
            <a:off x="721039" y="2564836"/>
            <a:ext cx="1106346" cy="2548423"/>
            <a:chOff x="3357563" y="850900"/>
            <a:chExt cx="957212" cy="2204900"/>
          </a:xfrm>
        </p:grpSpPr>
        <p:sp>
          <p:nvSpPr>
            <p:cNvPr id="56" name="Google Shape;56;p3"/>
            <p:cNvSpPr/>
            <p:nvPr/>
          </p:nvSpPr>
          <p:spPr>
            <a:xfrm>
              <a:off x="3833813" y="2476500"/>
              <a:ext cx="270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8823" y="0"/>
                  </a:moveTo>
                  <a:lnTo>
                    <a:pt x="0" y="0"/>
                  </a:lnTo>
                  <a:lnTo>
                    <a:pt x="0" y="120000"/>
                  </a:lnTo>
                  <a:lnTo>
                    <a:pt x="120000" y="120000"/>
                  </a:lnTo>
                  <a:lnTo>
                    <a:pt x="988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3736975" y="2476500"/>
              <a:ext cx="577800" cy="579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35555"/>
                  </a:moveTo>
                  <a:cubicBezTo>
                    <a:pt x="84444" y="1111"/>
                    <a:pt x="84444" y="1111"/>
                    <a:pt x="84444" y="1111"/>
                  </a:cubicBezTo>
                  <a:cubicBezTo>
                    <a:pt x="84444" y="1111"/>
                    <a:pt x="83333" y="0"/>
                    <a:pt x="82222" y="0"/>
                  </a:cubicBezTo>
                  <a:cubicBezTo>
                    <a:pt x="55555" y="0"/>
                    <a:pt x="55555" y="0"/>
                    <a:pt x="55555" y="0"/>
                  </a:cubicBezTo>
                  <a:cubicBezTo>
                    <a:pt x="55555" y="5555"/>
                    <a:pt x="55555" y="5555"/>
                    <a:pt x="55555" y="5555"/>
                  </a:cubicBezTo>
                  <a:cubicBezTo>
                    <a:pt x="80000" y="5555"/>
                    <a:pt x="80000" y="5555"/>
                    <a:pt x="80000" y="5555"/>
                  </a:cubicBezTo>
                  <a:cubicBezTo>
                    <a:pt x="80000" y="37777"/>
                    <a:pt x="80000" y="37777"/>
                    <a:pt x="80000" y="37777"/>
                  </a:cubicBezTo>
                  <a:cubicBezTo>
                    <a:pt x="80000" y="40000"/>
                    <a:pt x="81111" y="41111"/>
                    <a:pt x="82222" y="41111"/>
                  </a:cubicBezTo>
                  <a:cubicBezTo>
                    <a:pt x="114444" y="41111"/>
                    <a:pt x="114444" y="41111"/>
                    <a:pt x="114444" y="41111"/>
                  </a:cubicBezTo>
                  <a:cubicBezTo>
                    <a:pt x="114444" y="114444"/>
                    <a:pt x="114444" y="114444"/>
                    <a:pt x="114444" y="114444"/>
                  </a:cubicBezTo>
                  <a:cubicBezTo>
                    <a:pt x="5555" y="114444"/>
                    <a:pt x="5555" y="114444"/>
                    <a:pt x="5555" y="114444"/>
                  </a:cubicBezTo>
                  <a:cubicBezTo>
                    <a:pt x="5555" y="42222"/>
                    <a:pt x="5555" y="42222"/>
                    <a:pt x="5555" y="42222"/>
                  </a:cubicBezTo>
                  <a:cubicBezTo>
                    <a:pt x="5555" y="42222"/>
                    <a:pt x="5555" y="42222"/>
                    <a:pt x="4444" y="42222"/>
                  </a:cubicBezTo>
                  <a:cubicBezTo>
                    <a:pt x="3333" y="42222"/>
                    <a:pt x="2222" y="42222"/>
                    <a:pt x="0" y="42222"/>
                  </a:cubicBezTo>
                  <a:cubicBezTo>
                    <a:pt x="0" y="117777"/>
                    <a:pt x="0" y="117777"/>
                    <a:pt x="0" y="117777"/>
                  </a:cubicBezTo>
                  <a:cubicBezTo>
                    <a:pt x="0" y="118888"/>
                    <a:pt x="1111" y="120000"/>
                    <a:pt x="3333" y="120000"/>
                  </a:cubicBezTo>
                  <a:cubicBezTo>
                    <a:pt x="117777" y="120000"/>
                    <a:pt x="117777" y="120000"/>
                    <a:pt x="117777" y="120000"/>
                  </a:cubicBezTo>
                  <a:cubicBezTo>
                    <a:pt x="118888" y="120000"/>
                    <a:pt x="120000" y="118888"/>
                    <a:pt x="120000" y="117777"/>
                  </a:cubicBezTo>
                  <a:cubicBezTo>
                    <a:pt x="120000" y="37777"/>
                    <a:pt x="120000" y="37777"/>
                    <a:pt x="120000" y="37777"/>
                  </a:cubicBezTo>
                  <a:cubicBezTo>
                    <a:pt x="120000" y="37777"/>
                    <a:pt x="120000" y="36666"/>
                    <a:pt x="120000" y="35555"/>
                  </a:cubicBezTo>
                  <a:close/>
                  <a:moveTo>
                    <a:pt x="85555" y="35555"/>
                  </a:moveTo>
                  <a:cubicBezTo>
                    <a:pt x="85555" y="10000"/>
                    <a:pt x="85555" y="10000"/>
                    <a:pt x="85555" y="10000"/>
                  </a:cubicBezTo>
                  <a:cubicBezTo>
                    <a:pt x="111111" y="35555"/>
                    <a:pt x="111111" y="35555"/>
                    <a:pt x="111111" y="35555"/>
                  </a:cubicBezTo>
                  <a:lnTo>
                    <a:pt x="85555" y="355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3357563" y="850900"/>
              <a:ext cx="807900" cy="1830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5827" y="64046"/>
                  </a:moveTo>
                  <a:cubicBezTo>
                    <a:pt x="85827" y="64046"/>
                    <a:pt x="85827" y="64046"/>
                    <a:pt x="85827" y="64046"/>
                  </a:cubicBezTo>
                  <a:cubicBezTo>
                    <a:pt x="84238" y="63343"/>
                    <a:pt x="82649" y="62639"/>
                    <a:pt x="81059" y="62287"/>
                  </a:cubicBezTo>
                  <a:cubicBezTo>
                    <a:pt x="81059" y="49970"/>
                    <a:pt x="81059" y="49970"/>
                    <a:pt x="81059" y="49970"/>
                  </a:cubicBezTo>
                  <a:cubicBezTo>
                    <a:pt x="93774" y="49970"/>
                    <a:pt x="93774" y="49970"/>
                    <a:pt x="93774" y="49970"/>
                  </a:cubicBezTo>
                  <a:cubicBezTo>
                    <a:pt x="94569" y="49970"/>
                    <a:pt x="95364" y="49266"/>
                    <a:pt x="95364" y="48914"/>
                  </a:cubicBezTo>
                  <a:cubicBezTo>
                    <a:pt x="95364" y="0"/>
                    <a:pt x="95364" y="0"/>
                    <a:pt x="95364" y="0"/>
                  </a:cubicBezTo>
                  <a:cubicBezTo>
                    <a:pt x="91390" y="0"/>
                    <a:pt x="91390" y="0"/>
                    <a:pt x="91390" y="0"/>
                  </a:cubicBezTo>
                  <a:cubicBezTo>
                    <a:pt x="91390" y="38005"/>
                    <a:pt x="91390" y="38005"/>
                    <a:pt x="91390" y="38005"/>
                  </a:cubicBezTo>
                  <a:cubicBezTo>
                    <a:pt x="19072" y="38005"/>
                    <a:pt x="19072" y="38005"/>
                    <a:pt x="19072" y="38005"/>
                  </a:cubicBezTo>
                  <a:cubicBezTo>
                    <a:pt x="19072" y="0"/>
                    <a:pt x="19072" y="0"/>
                    <a:pt x="19072" y="0"/>
                  </a:cubicBezTo>
                  <a:cubicBezTo>
                    <a:pt x="15099" y="0"/>
                    <a:pt x="15099" y="0"/>
                    <a:pt x="15099" y="0"/>
                  </a:cubicBezTo>
                  <a:cubicBezTo>
                    <a:pt x="15099" y="48914"/>
                    <a:pt x="15099" y="48914"/>
                    <a:pt x="15099" y="48914"/>
                  </a:cubicBezTo>
                  <a:cubicBezTo>
                    <a:pt x="15099" y="49266"/>
                    <a:pt x="15894" y="49970"/>
                    <a:pt x="16688" y="49970"/>
                  </a:cubicBezTo>
                  <a:cubicBezTo>
                    <a:pt x="29403" y="49970"/>
                    <a:pt x="29403" y="49970"/>
                    <a:pt x="29403" y="49970"/>
                  </a:cubicBezTo>
                  <a:cubicBezTo>
                    <a:pt x="29403" y="62287"/>
                    <a:pt x="29403" y="62287"/>
                    <a:pt x="29403" y="62287"/>
                  </a:cubicBezTo>
                  <a:cubicBezTo>
                    <a:pt x="21456" y="64750"/>
                    <a:pt x="17483" y="69677"/>
                    <a:pt x="17483" y="76715"/>
                  </a:cubicBezTo>
                  <a:cubicBezTo>
                    <a:pt x="17483" y="78826"/>
                    <a:pt x="16688" y="80586"/>
                    <a:pt x="14304" y="82697"/>
                  </a:cubicBezTo>
                  <a:cubicBezTo>
                    <a:pt x="2384" y="92903"/>
                    <a:pt x="2384" y="92903"/>
                    <a:pt x="2384" y="92903"/>
                  </a:cubicBezTo>
                  <a:cubicBezTo>
                    <a:pt x="794" y="93958"/>
                    <a:pt x="0" y="95014"/>
                    <a:pt x="794" y="96422"/>
                  </a:cubicBezTo>
                  <a:cubicBezTo>
                    <a:pt x="1589" y="97478"/>
                    <a:pt x="3178" y="98533"/>
                    <a:pt x="5562" y="99237"/>
                  </a:cubicBezTo>
                  <a:cubicBezTo>
                    <a:pt x="10331" y="100645"/>
                    <a:pt x="17483" y="99941"/>
                    <a:pt x="20662" y="97829"/>
                  </a:cubicBezTo>
                  <a:cubicBezTo>
                    <a:pt x="30198" y="90791"/>
                    <a:pt x="30198" y="90791"/>
                    <a:pt x="30198" y="90791"/>
                  </a:cubicBezTo>
                  <a:cubicBezTo>
                    <a:pt x="23046" y="108387"/>
                    <a:pt x="23046" y="108387"/>
                    <a:pt x="23046" y="108387"/>
                  </a:cubicBezTo>
                  <a:cubicBezTo>
                    <a:pt x="22251" y="109794"/>
                    <a:pt x="23046" y="110850"/>
                    <a:pt x="24635" y="111906"/>
                  </a:cubicBezTo>
                  <a:cubicBezTo>
                    <a:pt x="26225" y="112961"/>
                    <a:pt x="28609" y="113665"/>
                    <a:pt x="30993" y="114017"/>
                  </a:cubicBezTo>
                  <a:cubicBezTo>
                    <a:pt x="33377" y="114369"/>
                    <a:pt x="36556" y="114017"/>
                    <a:pt x="38940" y="113313"/>
                  </a:cubicBezTo>
                  <a:cubicBezTo>
                    <a:pt x="41324" y="112609"/>
                    <a:pt x="42913" y="111554"/>
                    <a:pt x="43708" y="110498"/>
                  </a:cubicBezTo>
                  <a:cubicBezTo>
                    <a:pt x="49271" y="99589"/>
                    <a:pt x="49271" y="99589"/>
                    <a:pt x="49271" y="99589"/>
                  </a:cubicBezTo>
                  <a:cubicBezTo>
                    <a:pt x="49271" y="115425"/>
                    <a:pt x="49271" y="115425"/>
                    <a:pt x="49271" y="115425"/>
                  </a:cubicBezTo>
                  <a:cubicBezTo>
                    <a:pt x="49271" y="117888"/>
                    <a:pt x="54039" y="119999"/>
                    <a:pt x="59602" y="119999"/>
                  </a:cubicBezTo>
                  <a:cubicBezTo>
                    <a:pt x="65960" y="119999"/>
                    <a:pt x="70728" y="117888"/>
                    <a:pt x="70728" y="115425"/>
                  </a:cubicBezTo>
                  <a:cubicBezTo>
                    <a:pt x="70728" y="99941"/>
                    <a:pt x="70728" y="99941"/>
                    <a:pt x="70728" y="99941"/>
                  </a:cubicBezTo>
                  <a:cubicBezTo>
                    <a:pt x="76291" y="111202"/>
                    <a:pt x="76291" y="111202"/>
                    <a:pt x="76291" y="111202"/>
                  </a:cubicBezTo>
                  <a:cubicBezTo>
                    <a:pt x="76291" y="112609"/>
                    <a:pt x="77880" y="113665"/>
                    <a:pt x="80264" y="114369"/>
                  </a:cubicBezTo>
                  <a:cubicBezTo>
                    <a:pt x="82649" y="115073"/>
                    <a:pt x="85827" y="115073"/>
                    <a:pt x="88211" y="115073"/>
                  </a:cubicBezTo>
                  <a:cubicBezTo>
                    <a:pt x="91390" y="114721"/>
                    <a:pt x="93774" y="114017"/>
                    <a:pt x="95364" y="112961"/>
                  </a:cubicBezTo>
                  <a:cubicBezTo>
                    <a:pt x="96953" y="111906"/>
                    <a:pt x="96953" y="110498"/>
                    <a:pt x="96953" y="109442"/>
                  </a:cubicBezTo>
                  <a:cubicBezTo>
                    <a:pt x="88211" y="83401"/>
                    <a:pt x="88211" y="83401"/>
                    <a:pt x="88211" y="83401"/>
                  </a:cubicBezTo>
                  <a:cubicBezTo>
                    <a:pt x="100927" y="88680"/>
                    <a:pt x="100927" y="88680"/>
                    <a:pt x="100927" y="88680"/>
                  </a:cubicBezTo>
                  <a:cubicBezTo>
                    <a:pt x="103311" y="89384"/>
                    <a:pt x="105695" y="89736"/>
                    <a:pt x="108874" y="89736"/>
                  </a:cubicBezTo>
                  <a:cubicBezTo>
                    <a:pt x="111258" y="89736"/>
                    <a:pt x="114437" y="89032"/>
                    <a:pt x="116026" y="88328"/>
                  </a:cubicBezTo>
                  <a:cubicBezTo>
                    <a:pt x="120000" y="86217"/>
                    <a:pt x="120000" y="83401"/>
                    <a:pt x="116026" y="81642"/>
                  </a:cubicBezTo>
                  <a:lnTo>
                    <a:pt x="85827" y="64046"/>
                  </a:lnTo>
                  <a:close/>
                  <a:moveTo>
                    <a:pt x="19072" y="47859"/>
                  </a:moveTo>
                  <a:cubicBezTo>
                    <a:pt x="19072" y="39765"/>
                    <a:pt x="19072" y="39765"/>
                    <a:pt x="19072" y="39765"/>
                  </a:cubicBezTo>
                  <a:cubicBezTo>
                    <a:pt x="91390" y="39765"/>
                    <a:pt x="91390" y="39765"/>
                    <a:pt x="91390" y="39765"/>
                  </a:cubicBezTo>
                  <a:cubicBezTo>
                    <a:pt x="91390" y="47859"/>
                    <a:pt x="91390" y="47859"/>
                    <a:pt x="91390" y="47859"/>
                  </a:cubicBezTo>
                  <a:lnTo>
                    <a:pt x="19072" y="47859"/>
                  </a:lnTo>
                  <a:close/>
                  <a:moveTo>
                    <a:pt x="112847" y="86920"/>
                  </a:moveTo>
                  <a:cubicBezTo>
                    <a:pt x="112052" y="87624"/>
                    <a:pt x="110463" y="87976"/>
                    <a:pt x="108874" y="87976"/>
                  </a:cubicBezTo>
                  <a:cubicBezTo>
                    <a:pt x="106490" y="87976"/>
                    <a:pt x="104900" y="87624"/>
                    <a:pt x="104105" y="87272"/>
                  </a:cubicBezTo>
                  <a:cubicBezTo>
                    <a:pt x="86622" y="80586"/>
                    <a:pt x="86622" y="80586"/>
                    <a:pt x="86622" y="80586"/>
                  </a:cubicBezTo>
                  <a:cubicBezTo>
                    <a:pt x="85827" y="80234"/>
                    <a:pt x="85033" y="80234"/>
                    <a:pt x="84238" y="80586"/>
                  </a:cubicBezTo>
                  <a:cubicBezTo>
                    <a:pt x="83443" y="80586"/>
                    <a:pt x="83443" y="80938"/>
                    <a:pt x="83443" y="81290"/>
                  </a:cubicBezTo>
                  <a:cubicBezTo>
                    <a:pt x="92980" y="109794"/>
                    <a:pt x="92980" y="109794"/>
                    <a:pt x="92980" y="109794"/>
                  </a:cubicBezTo>
                  <a:cubicBezTo>
                    <a:pt x="92980" y="109794"/>
                    <a:pt x="92980" y="109794"/>
                    <a:pt x="92980" y="109794"/>
                  </a:cubicBezTo>
                  <a:cubicBezTo>
                    <a:pt x="92980" y="110498"/>
                    <a:pt x="92980" y="111202"/>
                    <a:pt x="92185" y="111906"/>
                  </a:cubicBezTo>
                  <a:cubicBezTo>
                    <a:pt x="90596" y="112609"/>
                    <a:pt x="89801" y="112961"/>
                    <a:pt x="87417" y="113313"/>
                  </a:cubicBezTo>
                  <a:cubicBezTo>
                    <a:pt x="85827" y="113313"/>
                    <a:pt x="84238" y="113313"/>
                    <a:pt x="82649" y="112961"/>
                  </a:cubicBezTo>
                  <a:cubicBezTo>
                    <a:pt x="81059" y="112258"/>
                    <a:pt x="80264" y="111554"/>
                    <a:pt x="80264" y="110850"/>
                  </a:cubicBezTo>
                  <a:cubicBezTo>
                    <a:pt x="70728" y="91143"/>
                    <a:pt x="70728" y="91143"/>
                    <a:pt x="70728" y="91143"/>
                  </a:cubicBezTo>
                  <a:cubicBezTo>
                    <a:pt x="69933" y="90791"/>
                    <a:pt x="69139" y="90439"/>
                    <a:pt x="68344" y="90439"/>
                  </a:cubicBezTo>
                  <a:cubicBezTo>
                    <a:pt x="66754" y="90439"/>
                    <a:pt x="65960" y="90791"/>
                    <a:pt x="65960" y="91495"/>
                  </a:cubicBezTo>
                  <a:cubicBezTo>
                    <a:pt x="65960" y="115425"/>
                    <a:pt x="65960" y="115425"/>
                    <a:pt x="65960" y="115425"/>
                  </a:cubicBezTo>
                  <a:cubicBezTo>
                    <a:pt x="65960" y="117184"/>
                    <a:pt x="63576" y="118240"/>
                    <a:pt x="59602" y="118240"/>
                  </a:cubicBezTo>
                  <a:cubicBezTo>
                    <a:pt x="56423" y="118240"/>
                    <a:pt x="53245" y="117184"/>
                    <a:pt x="53245" y="115425"/>
                  </a:cubicBezTo>
                  <a:cubicBezTo>
                    <a:pt x="53245" y="91495"/>
                    <a:pt x="53245" y="91495"/>
                    <a:pt x="53245" y="91495"/>
                  </a:cubicBezTo>
                  <a:cubicBezTo>
                    <a:pt x="53245" y="90791"/>
                    <a:pt x="52450" y="90439"/>
                    <a:pt x="51655" y="90439"/>
                  </a:cubicBezTo>
                  <a:cubicBezTo>
                    <a:pt x="51655" y="90439"/>
                    <a:pt x="51655" y="90439"/>
                    <a:pt x="50860" y="90439"/>
                  </a:cubicBezTo>
                  <a:cubicBezTo>
                    <a:pt x="50066" y="90439"/>
                    <a:pt x="49271" y="90791"/>
                    <a:pt x="49271" y="91143"/>
                  </a:cubicBezTo>
                  <a:cubicBezTo>
                    <a:pt x="39735" y="110146"/>
                    <a:pt x="39735" y="110146"/>
                    <a:pt x="39735" y="110146"/>
                  </a:cubicBezTo>
                  <a:cubicBezTo>
                    <a:pt x="38940" y="110850"/>
                    <a:pt x="38145" y="111554"/>
                    <a:pt x="36556" y="111906"/>
                  </a:cubicBezTo>
                  <a:cubicBezTo>
                    <a:pt x="34966" y="112258"/>
                    <a:pt x="33377" y="112258"/>
                    <a:pt x="31788" y="112258"/>
                  </a:cubicBezTo>
                  <a:cubicBezTo>
                    <a:pt x="30198" y="112258"/>
                    <a:pt x="28609" y="111554"/>
                    <a:pt x="27814" y="110850"/>
                  </a:cubicBezTo>
                  <a:cubicBezTo>
                    <a:pt x="27019" y="110498"/>
                    <a:pt x="26225" y="109442"/>
                    <a:pt x="27019" y="108739"/>
                  </a:cubicBezTo>
                  <a:cubicBezTo>
                    <a:pt x="35761" y="86568"/>
                    <a:pt x="35761" y="86568"/>
                    <a:pt x="35761" y="86568"/>
                  </a:cubicBezTo>
                  <a:cubicBezTo>
                    <a:pt x="36556" y="86217"/>
                    <a:pt x="35761" y="85513"/>
                    <a:pt x="34966" y="85513"/>
                  </a:cubicBezTo>
                  <a:cubicBezTo>
                    <a:pt x="34172" y="85161"/>
                    <a:pt x="32582" y="85513"/>
                    <a:pt x="32582" y="85865"/>
                  </a:cubicBezTo>
                  <a:cubicBezTo>
                    <a:pt x="16688" y="96774"/>
                    <a:pt x="16688" y="96774"/>
                    <a:pt x="16688" y="96774"/>
                  </a:cubicBezTo>
                  <a:cubicBezTo>
                    <a:pt x="15099" y="98181"/>
                    <a:pt x="11125" y="98533"/>
                    <a:pt x="7947" y="97478"/>
                  </a:cubicBezTo>
                  <a:cubicBezTo>
                    <a:pt x="6357" y="97126"/>
                    <a:pt x="5562" y="96774"/>
                    <a:pt x="4768" y="95718"/>
                  </a:cubicBezTo>
                  <a:cubicBezTo>
                    <a:pt x="4768" y="95014"/>
                    <a:pt x="4768" y="94310"/>
                    <a:pt x="5562" y="93607"/>
                  </a:cubicBezTo>
                  <a:cubicBezTo>
                    <a:pt x="18278" y="83401"/>
                    <a:pt x="18278" y="83401"/>
                    <a:pt x="18278" y="83401"/>
                  </a:cubicBezTo>
                  <a:cubicBezTo>
                    <a:pt x="20662" y="81290"/>
                    <a:pt x="21456" y="78826"/>
                    <a:pt x="21456" y="76715"/>
                  </a:cubicBezTo>
                  <a:cubicBezTo>
                    <a:pt x="21456" y="69677"/>
                    <a:pt x="25430" y="65102"/>
                    <a:pt x="33377" y="63343"/>
                  </a:cubicBezTo>
                  <a:cubicBezTo>
                    <a:pt x="33377" y="62287"/>
                    <a:pt x="33377" y="62287"/>
                    <a:pt x="33377" y="62287"/>
                  </a:cubicBezTo>
                  <a:cubicBezTo>
                    <a:pt x="33377" y="61231"/>
                    <a:pt x="33377" y="61231"/>
                    <a:pt x="33377" y="61231"/>
                  </a:cubicBezTo>
                  <a:cubicBezTo>
                    <a:pt x="33377" y="49970"/>
                    <a:pt x="33377" y="49970"/>
                    <a:pt x="33377" y="49970"/>
                  </a:cubicBezTo>
                  <a:cubicBezTo>
                    <a:pt x="77086" y="49970"/>
                    <a:pt x="77086" y="49970"/>
                    <a:pt x="77086" y="49970"/>
                  </a:cubicBezTo>
                  <a:cubicBezTo>
                    <a:pt x="77086" y="61231"/>
                    <a:pt x="77086" y="61231"/>
                    <a:pt x="77086" y="61231"/>
                  </a:cubicBezTo>
                  <a:cubicBezTo>
                    <a:pt x="77086" y="61935"/>
                    <a:pt x="77086" y="61935"/>
                    <a:pt x="77086" y="61935"/>
                  </a:cubicBezTo>
                  <a:cubicBezTo>
                    <a:pt x="77086" y="63343"/>
                    <a:pt x="77086" y="63343"/>
                    <a:pt x="77086" y="63343"/>
                  </a:cubicBezTo>
                  <a:cubicBezTo>
                    <a:pt x="79470" y="63695"/>
                    <a:pt x="81059" y="64398"/>
                    <a:pt x="82649" y="65102"/>
                  </a:cubicBezTo>
                  <a:cubicBezTo>
                    <a:pt x="112847" y="82697"/>
                    <a:pt x="112847" y="82697"/>
                    <a:pt x="112847" y="82697"/>
                  </a:cubicBezTo>
                  <a:cubicBezTo>
                    <a:pt x="112847" y="82697"/>
                    <a:pt x="112847" y="83049"/>
                    <a:pt x="112847" y="83049"/>
                  </a:cubicBezTo>
                  <a:cubicBezTo>
                    <a:pt x="115231" y="84105"/>
                    <a:pt x="115231" y="85865"/>
                    <a:pt x="112847" y="869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"/>
          <p:cNvSpPr/>
          <p:nvPr/>
        </p:nvSpPr>
        <p:spPr>
          <a:xfrm>
            <a:off x="8808000" y="2208279"/>
            <a:ext cx="336000" cy="727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5"/>
          <p:cNvSpPr txBox="1">
            <a:spLocks noGrp="1"/>
          </p:cNvSpPr>
          <p:nvPr>
            <p:ph type="sldNum" idx="12"/>
          </p:nvPr>
        </p:nvSpPr>
        <p:spPr>
          <a:xfrm>
            <a:off x="8808000" y="2208279"/>
            <a:ext cx="336000" cy="7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5"/>
          <p:cNvSpPr/>
          <p:nvPr/>
        </p:nvSpPr>
        <p:spPr>
          <a:xfrm>
            <a:off x="0" y="0"/>
            <a:ext cx="6096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5"/>
          <p:cNvSpPr txBox="1">
            <a:spLocks noGrp="1"/>
          </p:cNvSpPr>
          <p:nvPr>
            <p:ph type="title"/>
          </p:nvPr>
        </p:nvSpPr>
        <p:spPr>
          <a:xfrm>
            <a:off x="457200" y="586975"/>
            <a:ext cx="51387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5"/>
          <p:cNvSpPr txBox="1">
            <a:spLocks noGrp="1"/>
          </p:cNvSpPr>
          <p:nvPr>
            <p:ph type="body" idx="1"/>
          </p:nvPr>
        </p:nvSpPr>
        <p:spPr>
          <a:xfrm>
            <a:off x="457200" y="1657350"/>
            <a:ext cx="5138700" cy="31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▹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￭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⬝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grpSp>
        <p:nvGrpSpPr>
          <p:cNvPr id="89" name="Google Shape;89;p5"/>
          <p:cNvGrpSpPr/>
          <p:nvPr/>
        </p:nvGrpSpPr>
        <p:grpSpPr>
          <a:xfrm>
            <a:off x="6422240" y="-62"/>
            <a:ext cx="1652475" cy="2270250"/>
            <a:chOff x="0" y="855663"/>
            <a:chExt cx="1652475" cy="2270250"/>
          </a:xfrm>
        </p:grpSpPr>
        <p:sp>
          <p:nvSpPr>
            <p:cNvPr id="90" name="Google Shape;90;p5"/>
            <p:cNvSpPr/>
            <p:nvPr/>
          </p:nvSpPr>
          <p:spPr>
            <a:xfrm>
              <a:off x="277813" y="2616200"/>
              <a:ext cx="230100" cy="20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1627" y="0"/>
                  </a:moveTo>
                  <a:cubicBezTo>
                    <a:pt x="5581" y="0"/>
                    <a:pt x="5581" y="0"/>
                    <a:pt x="5581" y="0"/>
                  </a:cubicBezTo>
                  <a:cubicBezTo>
                    <a:pt x="2790" y="0"/>
                    <a:pt x="0" y="30000"/>
                    <a:pt x="0" y="60000"/>
                  </a:cubicBezTo>
                  <a:cubicBezTo>
                    <a:pt x="0" y="90000"/>
                    <a:pt x="2790" y="120000"/>
                    <a:pt x="5581" y="120000"/>
                  </a:cubicBezTo>
                  <a:cubicBezTo>
                    <a:pt x="111627" y="120000"/>
                    <a:pt x="111627" y="120000"/>
                    <a:pt x="111627" y="120000"/>
                  </a:cubicBezTo>
                  <a:cubicBezTo>
                    <a:pt x="117209" y="120000"/>
                    <a:pt x="120000" y="90000"/>
                    <a:pt x="120000" y="60000"/>
                  </a:cubicBezTo>
                  <a:cubicBezTo>
                    <a:pt x="120000" y="30000"/>
                    <a:pt x="117209" y="0"/>
                    <a:pt x="1116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5"/>
            <p:cNvSpPr/>
            <p:nvPr/>
          </p:nvSpPr>
          <p:spPr>
            <a:xfrm>
              <a:off x="0" y="2208213"/>
              <a:ext cx="1257300" cy="917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978" y="0"/>
                  </a:moveTo>
                  <a:cubicBezTo>
                    <a:pt x="69446" y="0"/>
                    <a:pt x="69446" y="0"/>
                    <a:pt x="69446" y="0"/>
                  </a:cubicBezTo>
                  <a:cubicBezTo>
                    <a:pt x="69446" y="3508"/>
                    <a:pt x="69446" y="3508"/>
                    <a:pt x="69446" y="3508"/>
                  </a:cubicBezTo>
                  <a:cubicBezTo>
                    <a:pt x="117446" y="3508"/>
                    <a:pt x="117446" y="3508"/>
                    <a:pt x="117446" y="3508"/>
                  </a:cubicBezTo>
                  <a:cubicBezTo>
                    <a:pt x="117446" y="105964"/>
                    <a:pt x="117446" y="105964"/>
                    <a:pt x="117446" y="105964"/>
                  </a:cubicBezTo>
                  <a:cubicBezTo>
                    <a:pt x="111829" y="105964"/>
                    <a:pt x="111829" y="105964"/>
                    <a:pt x="111829" y="105964"/>
                  </a:cubicBezTo>
                  <a:cubicBezTo>
                    <a:pt x="111829" y="13333"/>
                    <a:pt x="111829" y="13333"/>
                    <a:pt x="111829" y="13333"/>
                  </a:cubicBezTo>
                  <a:cubicBezTo>
                    <a:pt x="111829" y="12631"/>
                    <a:pt x="111319" y="11929"/>
                    <a:pt x="110297" y="11929"/>
                  </a:cubicBezTo>
                  <a:cubicBezTo>
                    <a:pt x="69446" y="11929"/>
                    <a:pt x="69446" y="11929"/>
                    <a:pt x="69446" y="11929"/>
                  </a:cubicBezTo>
                  <a:cubicBezTo>
                    <a:pt x="69446" y="15438"/>
                    <a:pt x="69446" y="15438"/>
                    <a:pt x="69446" y="15438"/>
                  </a:cubicBezTo>
                  <a:cubicBezTo>
                    <a:pt x="109276" y="15438"/>
                    <a:pt x="109276" y="15438"/>
                    <a:pt x="109276" y="15438"/>
                  </a:cubicBezTo>
                  <a:cubicBezTo>
                    <a:pt x="109276" y="116491"/>
                    <a:pt x="109276" y="116491"/>
                    <a:pt x="109276" y="116491"/>
                  </a:cubicBezTo>
                  <a:cubicBezTo>
                    <a:pt x="2553" y="116491"/>
                    <a:pt x="2553" y="116491"/>
                    <a:pt x="2553" y="116491"/>
                  </a:cubicBezTo>
                  <a:cubicBezTo>
                    <a:pt x="2553" y="15438"/>
                    <a:pt x="2553" y="15438"/>
                    <a:pt x="2553" y="15438"/>
                  </a:cubicBezTo>
                  <a:cubicBezTo>
                    <a:pt x="21446" y="15438"/>
                    <a:pt x="21446" y="15438"/>
                    <a:pt x="21446" y="15438"/>
                  </a:cubicBezTo>
                  <a:cubicBezTo>
                    <a:pt x="20936" y="14035"/>
                    <a:pt x="20425" y="13333"/>
                    <a:pt x="20425" y="11929"/>
                  </a:cubicBezTo>
                  <a:cubicBezTo>
                    <a:pt x="10723" y="11929"/>
                    <a:pt x="10723" y="11929"/>
                    <a:pt x="10723" y="11929"/>
                  </a:cubicBezTo>
                  <a:cubicBezTo>
                    <a:pt x="10723" y="3508"/>
                    <a:pt x="10723" y="3508"/>
                    <a:pt x="10723" y="3508"/>
                  </a:cubicBezTo>
                  <a:cubicBezTo>
                    <a:pt x="19914" y="3508"/>
                    <a:pt x="19914" y="3508"/>
                    <a:pt x="19914" y="3508"/>
                  </a:cubicBezTo>
                  <a:cubicBezTo>
                    <a:pt x="19914" y="0"/>
                    <a:pt x="19914" y="0"/>
                    <a:pt x="19914" y="0"/>
                  </a:cubicBezTo>
                  <a:cubicBezTo>
                    <a:pt x="9191" y="0"/>
                    <a:pt x="9191" y="0"/>
                    <a:pt x="9191" y="0"/>
                  </a:cubicBezTo>
                  <a:cubicBezTo>
                    <a:pt x="8680" y="0"/>
                    <a:pt x="8170" y="1403"/>
                    <a:pt x="8170" y="2105"/>
                  </a:cubicBezTo>
                  <a:cubicBezTo>
                    <a:pt x="8170" y="11929"/>
                    <a:pt x="8170" y="11929"/>
                    <a:pt x="8170" y="11929"/>
                  </a:cubicBezTo>
                  <a:cubicBezTo>
                    <a:pt x="1021" y="11929"/>
                    <a:pt x="1021" y="11929"/>
                    <a:pt x="1021" y="11929"/>
                  </a:cubicBezTo>
                  <a:cubicBezTo>
                    <a:pt x="510" y="11929"/>
                    <a:pt x="0" y="12631"/>
                    <a:pt x="0" y="13333"/>
                  </a:cubicBezTo>
                  <a:cubicBezTo>
                    <a:pt x="0" y="118596"/>
                    <a:pt x="0" y="118596"/>
                    <a:pt x="0" y="118596"/>
                  </a:cubicBezTo>
                  <a:cubicBezTo>
                    <a:pt x="0" y="119298"/>
                    <a:pt x="510" y="120000"/>
                    <a:pt x="1021" y="120000"/>
                  </a:cubicBezTo>
                  <a:cubicBezTo>
                    <a:pt x="110297" y="120000"/>
                    <a:pt x="110297" y="120000"/>
                    <a:pt x="110297" y="120000"/>
                  </a:cubicBezTo>
                  <a:cubicBezTo>
                    <a:pt x="111319" y="120000"/>
                    <a:pt x="111829" y="119298"/>
                    <a:pt x="111829" y="118596"/>
                  </a:cubicBezTo>
                  <a:cubicBezTo>
                    <a:pt x="111829" y="108771"/>
                    <a:pt x="111829" y="108771"/>
                    <a:pt x="111829" y="108771"/>
                  </a:cubicBezTo>
                  <a:cubicBezTo>
                    <a:pt x="118978" y="108771"/>
                    <a:pt x="118978" y="108771"/>
                    <a:pt x="118978" y="108771"/>
                  </a:cubicBezTo>
                  <a:cubicBezTo>
                    <a:pt x="119489" y="108771"/>
                    <a:pt x="120000" y="108070"/>
                    <a:pt x="120000" y="107368"/>
                  </a:cubicBezTo>
                  <a:cubicBezTo>
                    <a:pt x="120000" y="2105"/>
                    <a:pt x="120000" y="2105"/>
                    <a:pt x="120000" y="2105"/>
                  </a:cubicBezTo>
                  <a:cubicBezTo>
                    <a:pt x="120000" y="1403"/>
                    <a:pt x="119489" y="0"/>
                    <a:pt x="1189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5"/>
            <p:cNvSpPr/>
            <p:nvPr/>
          </p:nvSpPr>
          <p:spPr>
            <a:xfrm>
              <a:off x="133350" y="2701925"/>
              <a:ext cx="374700" cy="22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857" y="0"/>
                  </a:moveTo>
                  <a:cubicBezTo>
                    <a:pt x="3428" y="0"/>
                    <a:pt x="3428" y="0"/>
                    <a:pt x="3428" y="0"/>
                  </a:cubicBezTo>
                  <a:cubicBezTo>
                    <a:pt x="1714" y="0"/>
                    <a:pt x="0" y="30000"/>
                    <a:pt x="0" y="60000"/>
                  </a:cubicBezTo>
                  <a:cubicBezTo>
                    <a:pt x="0" y="90000"/>
                    <a:pt x="1714" y="120000"/>
                    <a:pt x="3428" y="120000"/>
                  </a:cubicBezTo>
                  <a:cubicBezTo>
                    <a:pt x="114857" y="120000"/>
                    <a:pt x="114857" y="120000"/>
                    <a:pt x="114857" y="120000"/>
                  </a:cubicBezTo>
                  <a:cubicBezTo>
                    <a:pt x="118285" y="120000"/>
                    <a:pt x="120000" y="90000"/>
                    <a:pt x="120000" y="60000"/>
                  </a:cubicBezTo>
                  <a:cubicBezTo>
                    <a:pt x="120000" y="30000"/>
                    <a:pt x="118285" y="0"/>
                    <a:pt x="1148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5"/>
            <p:cNvSpPr/>
            <p:nvPr/>
          </p:nvSpPr>
          <p:spPr>
            <a:xfrm>
              <a:off x="133350" y="2959100"/>
              <a:ext cx="3747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857" y="0"/>
                  </a:moveTo>
                  <a:cubicBezTo>
                    <a:pt x="3428" y="0"/>
                    <a:pt x="3428" y="0"/>
                    <a:pt x="3428" y="0"/>
                  </a:cubicBezTo>
                  <a:cubicBezTo>
                    <a:pt x="1714" y="0"/>
                    <a:pt x="0" y="24000"/>
                    <a:pt x="0" y="48000"/>
                  </a:cubicBezTo>
                  <a:cubicBezTo>
                    <a:pt x="0" y="96000"/>
                    <a:pt x="1714" y="120000"/>
                    <a:pt x="3428" y="120000"/>
                  </a:cubicBezTo>
                  <a:cubicBezTo>
                    <a:pt x="114857" y="120000"/>
                    <a:pt x="114857" y="120000"/>
                    <a:pt x="114857" y="120000"/>
                  </a:cubicBezTo>
                  <a:cubicBezTo>
                    <a:pt x="118285" y="120000"/>
                    <a:pt x="120000" y="96000"/>
                    <a:pt x="120000" y="48000"/>
                  </a:cubicBezTo>
                  <a:cubicBezTo>
                    <a:pt x="120000" y="24000"/>
                    <a:pt x="118285" y="0"/>
                    <a:pt x="1148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5"/>
            <p:cNvSpPr/>
            <p:nvPr/>
          </p:nvSpPr>
          <p:spPr>
            <a:xfrm>
              <a:off x="133350" y="2787650"/>
              <a:ext cx="3747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857" y="0"/>
                  </a:moveTo>
                  <a:cubicBezTo>
                    <a:pt x="3428" y="0"/>
                    <a:pt x="3428" y="0"/>
                    <a:pt x="3428" y="0"/>
                  </a:cubicBezTo>
                  <a:cubicBezTo>
                    <a:pt x="1714" y="0"/>
                    <a:pt x="0" y="24000"/>
                    <a:pt x="0" y="48000"/>
                  </a:cubicBezTo>
                  <a:cubicBezTo>
                    <a:pt x="0" y="72000"/>
                    <a:pt x="1714" y="120000"/>
                    <a:pt x="3428" y="120000"/>
                  </a:cubicBezTo>
                  <a:cubicBezTo>
                    <a:pt x="114857" y="120000"/>
                    <a:pt x="114857" y="120000"/>
                    <a:pt x="114857" y="120000"/>
                  </a:cubicBezTo>
                  <a:cubicBezTo>
                    <a:pt x="118285" y="120000"/>
                    <a:pt x="120000" y="72000"/>
                    <a:pt x="120000" y="48000"/>
                  </a:cubicBezTo>
                  <a:cubicBezTo>
                    <a:pt x="120000" y="24000"/>
                    <a:pt x="118285" y="0"/>
                    <a:pt x="1148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5"/>
            <p:cNvSpPr/>
            <p:nvPr/>
          </p:nvSpPr>
          <p:spPr>
            <a:xfrm>
              <a:off x="133350" y="2873375"/>
              <a:ext cx="3747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857" y="0"/>
                  </a:moveTo>
                  <a:cubicBezTo>
                    <a:pt x="3428" y="0"/>
                    <a:pt x="3428" y="0"/>
                    <a:pt x="3428" y="0"/>
                  </a:cubicBezTo>
                  <a:cubicBezTo>
                    <a:pt x="1714" y="0"/>
                    <a:pt x="0" y="24000"/>
                    <a:pt x="0" y="48000"/>
                  </a:cubicBezTo>
                  <a:cubicBezTo>
                    <a:pt x="0" y="96000"/>
                    <a:pt x="1714" y="120000"/>
                    <a:pt x="3428" y="120000"/>
                  </a:cubicBezTo>
                  <a:cubicBezTo>
                    <a:pt x="114857" y="120000"/>
                    <a:pt x="114857" y="120000"/>
                    <a:pt x="114857" y="120000"/>
                  </a:cubicBezTo>
                  <a:cubicBezTo>
                    <a:pt x="118285" y="120000"/>
                    <a:pt x="120000" y="96000"/>
                    <a:pt x="120000" y="48000"/>
                  </a:cubicBezTo>
                  <a:cubicBezTo>
                    <a:pt x="120000" y="24000"/>
                    <a:pt x="118285" y="0"/>
                    <a:pt x="1148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5"/>
            <p:cNvSpPr/>
            <p:nvPr/>
          </p:nvSpPr>
          <p:spPr>
            <a:xfrm>
              <a:off x="598488" y="2616200"/>
              <a:ext cx="444600" cy="376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7108" y="0"/>
                  </a:moveTo>
                  <a:cubicBezTo>
                    <a:pt x="92530" y="0"/>
                    <a:pt x="92530" y="0"/>
                    <a:pt x="92530" y="0"/>
                  </a:cubicBezTo>
                  <a:cubicBezTo>
                    <a:pt x="91084" y="0"/>
                    <a:pt x="89638" y="1714"/>
                    <a:pt x="89638" y="3428"/>
                  </a:cubicBezTo>
                  <a:cubicBezTo>
                    <a:pt x="89638" y="32571"/>
                    <a:pt x="89638" y="32571"/>
                    <a:pt x="89638" y="32571"/>
                  </a:cubicBezTo>
                  <a:cubicBezTo>
                    <a:pt x="89638" y="34285"/>
                    <a:pt x="91084" y="36000"/>
                    <a:pt x="92530" y="36000"/>
                  </a:cubicBezTo>
                  <a:cubicBezTo>
                    <a:pt x="99759" y="36000"/>
                    <a:pt x="99759" y="36000"/>
                    <a:pt x="99759" y="36000"/>
                  </a:cubicBezTo>
                  <a:cubicBezTo>
                    <a:pt x="99759" y="58285"/>
                    <a:pt x="99759" y="58285"/>
                    <a:pt x="99759" y="58285"/>
                  </a:cubicBezTo>
                  <a:cubicBezTo>
                    <a:pt x="65060" y="58285"/>
                    <a:pt x="65060" y="58285"/>
                    <a:pt x="65060" y="58285"/>
                  </a:cubicBezTo>
                  <a:cubicBezTo>
                    <a:pt x="65060" y="36000"/>
                    <a:pt x="65060" y="36000"/>
                    <a:pt x="65060" y="36000"/>
                  </a:cubicBezTo>
                  <a:cubicBezTo>
                    <a:pt x="72289" y="36000"/>
                    <a:pt x="72289" y="36000"/>
                    <a:pt x="72289" y="36000"/>
                  </a:cubicBezTo>
                  <a:cubicBezTo>
                    <a:pt x="73734" y="36000"/>
                    <a:pt x="75180" y="34285"/>
                    <a:pt x="75180" y="32571"/>
                  </a:cubicBezTo>
                  <a:cubicBezTo>
                    <a:pt x="75180" y="3428"/>
                    <a:pt x="75180" y="3428"/>
                    <a:pt x="75180" y="3428"/>
                  </a:cubicBezTo>
                  <a:cubicBezTo>
                    <a:pt x="75180" y="1714"/>
                    <a:pt x="73734" y="0"/>
                    <a:pt x="72289" y="0"/>
                  </a:cubicBezTo>
                  <a:cubicBezTo>
                    <a:pt x="47710" y="0"/>
                    <a:pt x="47710" y="0"/>
                    <a:pt x="47710" y="0"/>
                  </a:cubicBezTo>
                  <a:cubicBezTo>
                    <a:pt x="46265" y="0"/>
                    <a:pt x="44819" y="1714"/>
                    <a:pt x="44819" y="3428"/>
                  </a:cubicBezTo>
                  <a:cubicBezTo>
                    <a:pt x="44819" y="32571"/>
                    <a:pt x="44819" y="32571"/>
                    <a:pt x="44819" y="32571"/>
                  </a:cubicBezTo>
                  <a:cubicBezTo>
                    <a:pt x="44819" y="34285"/>
                    <a:pt x="46265" y="36000"/>
                    <a:pt x="47710" y="36000"/>
                  </a:cubicBezTo>
                  <a:cubicBezTo>
                    <a:pt x="59277" y="36000"/>
                    <a:pt x="59277" y="36000"/>
                    <a:pt x="59277" y="36000"/>
                  </a:cubicBezTo>
                  <a:cubicBezTo>
                    <a:pt x="59277" y="58285"/>
                    <a:pt x="59277" y="58285"/>
                    <a:pt x="59277" y="58285"/>
                  </a:cubicBezTo>
                  <a:cubicBezTo>
                    <a:pt x="20240" y="58285"/>
                    <a:pt x="20240" y="58285"/>
                    <a:pt x="20240" y="58285"/>
                  </a:cubicBezTo>
                  <a:cubicBezTo>
                    <a:pt x="20240" y="36000"/>
                    <a:pt x="20240" y="36000"/>
                    <a:pt x="20240" y="36000"/>
                  </a:cubicBezTo>
                  <a:cubicBezTo>
                    <a:pt x="27469" y="36000"/>
                    <a:pt x="27469" y="36000"/>
                    <a:pt x="27469" y="36000"/>
                  </a:cubicBezTo>
                  <a:cubicBezTo>
                    <a:pt x="28915" y="36000"/>
                    <a:pt x="30361" y="34285"/>
                    <a:pt x="30361" y="32571"/>
                  </a:cubicBezTo>
                  <a:cubicBezTo>
                    <a:pt x="30361" y="3428"/>
                    <a:pt x="30361" y="3428"/>
                    <a:pt x="30361" y="3428"/>
                  </a:cubicBezTo>
                  <a:cubicBezTo>
                    <a:pt x="30361" y="1714"/>
                    <a:pt x="28915" y="0"/>
                    <a:pt x="27469" y="0"/>
                  </a:cubicBezTo>
                  <a:cubicBezTo>
                    <a:pt x="2891" y="0"/>
                    <a:pt x="2891" y="0"/>
                    <a:pt x="2891" y="0"/>
                  </a:cubicBezTo>
                  <a:cubicBezTo>
                    <a:pt x="1445" y="0"/>
                    <a:pt x="0" y="1714"/>
                    <a:pt x="0" y="3428"/>
                  </a:cubicBezTo>
                  <a:cubicBezTo>
                    <a:pt x="0" y="32571"/>
                    <a:pt x="0" y="32571"/>
                    <a:pt x="0" y="32571"/>
                  </a:cubicBezTo>
                  <a:cubicBezTo>
                    <a:pt x="0" y="34285"/>
                    <a:pt x="1445" y="36000"/>
                    <a:pt x="2891" y="36000"/>
                  </a:cubicBezTo>
                  <a:cubicBezTo>
                    <a:pt x="14457" y="36000"/>
                    <a:pt x="14457" y="36000"/>
                    <a:pt x="14457" y="36000"/>
                  </a:cubicBezTo>
                  <a:cubicBezTo>
                    <a:pt x="14457" y="61714"/>
                    <a:pt x="14457" y="61714"/>
                    <a:pt x="14457" y="61714"/>
                  </a:cubicBezTo>
                  <a:cubicBezTo>
                    <a:pt x="14457" y="63428"/>
                    <a:pt x="15903" y="65142"/>
                    <a:pt x="17349" y="65142"/>
                  </a:cubicBezTo>
                  <a:cubicBezTo>
                    <a:pt x="59277" y="65142"/>
                    <a:pt x="59277" y="65142"/>
                    <a:pt x="59277" y="65142"/>
                  </a:cubicBezTo>
                  <a:cubicBezTo>
                    <a:pt x="59277" y="89142"/>
                    <a:pt x="59277" y="89142"/>
                    <a:pt x="59277" y="89142"/>
                  </a:cubicBezTo>
                  <a:cubicBezTo>
                    <a:pt x="23132" y="89142"/>
                    <a:pt x="23132" y="89142"/>
                    <a:pt x="23132" y="89142"/>
                  </a:cubicBezTo>
                  <a:cubicBezTo>
                    <a:pt x="21686" y="89142"/>
                    <a:pt x="20240" y="90857"/>
                    <a:pt x="20240" y="92571"/>
                  </a:cubicBezTo>
                  <a:cubicBezTo>
                    <a:pt x="20240" y="116571"/>
                    <a:pt x="20240" y="116571"/>
                    <a:pt x="20240" y="116571"/>
                  </a:cubicBezTo>
                  <a:cubicBezTo>
                    <a:pt x="20240" y="118285"/>
                    <a:pt x="21686" y="120000"/>
                    <a:pt x="23132" y="120000"/>
                  </a:cubicBezTo>
                  <a:cubicBezTo>
                    <a:pt x="96867" y="120000"/>
                    <a:pt x="96867" y="120000"/>
                    <a:pt x="96867" y="120000"/>
                  </a:cubicBezTo>
                  <a:cubicBezTo>
                    <a:pt x="98313" y="120000"/>
                    <a:pt x="99759" y="118285"/>
                    <a:pt x="99759" y="116571"/>
                  </a:cubicBezTo>
                  <a:cubicBezTo>
                    <a:pt x="99759" y="92571"/>
                    <a:pt x="99759" y="92571"/>
                    <a:pt x="99759" y="92571"/>
                  </a:cubicBezTo>
                  <a:cubicBezTo>
                    <a:pt x="99759" y="90857"/>
                    <a:pt x="98313" y="89142"/>
                    <a:pt x="96867" y="89142"/>
                  </a:cubicBezTo>
                  <a:cubicBezTo>
                    <a:pt x="65060" y="89142"/>
                    <a:pt x="65060" y="89142"/>
                    <a:pt x="65060" y="89142"/>
                  </a:cubicBezTo>
                  <a:cubicBezTo>
                    <a:pt x="65060" y="65142"/>
                    <a:pt x="65060" y="65142"/>
                    <a:pt x="65060" y="65142"/>
                  </a:cubicBezTo>
                  <a:cubicBezTo>
                    <a:pt x="102650" y="65142"/>
                    <a:pt x="102650" y="65142"/>
                    <a:pt x="102650" y="65142"/>
                  </a:cubicBezTo>
                  <a:cubicBezTo>
                    <a:pt x="104096" y="65142"/>
                    <a:pt x="105542" y="63428"/>
                    <a:pt x="105542" y="61714"/>
                  </a:cubicBezTo>
                  <a:cubicBezTo>
                    <a:pt x="105542" y="36000"/>
                    <a:pt x="105542" y="36000"/>
                    <a:pt x="105542" y="36000"/>
                  </a:cubicBezTo>
                  <a:cubicBezTo>
                    <a:pt x="117108" y="36000"/>
                    <a:pt x="117108" y="36000"/>
                    <a:pt x="117108" y="36000"/>
                  </a:cubicBezTo>
                  <a:cubicBezTo>
                    <a:pt x="118554" y="36000"/>
                    <a:pt x="119999" y="34285"/>
                    <a:pt x="119999" y="32571"/>
                  </a:cubicBezTo>
                  <a:cubicBezTo>
                    <a:pt x="119999" y="3428"/>
                    <a:pt x="119999" y="3428"/>
                    <a:pt x="119999" y="3428"/>
                  </a:cubicBezTo>
                  <a:cubicBezTo>
                    <a:pt x="119999" y="1714"/>
                    <a:pt x="118554" y="0"/>
                    <a:pt x="117108" y="0"/>
                  </a:cubicBezTo>
                  <a:close/>
                  <a:moveTo>
                    <a:pt x="50602" y="29142"/>
                  </a:moveTo>
                  <a:cubicBezTo>
                    <a:pt x="50602" y="6857"/>
                    <a:pt x="50602" y="6857"/>
                    <a:pt x="50602" y="6857"/>
                  </a:cubicBezTo>
                  <a:cubicBezTo>
                    <a:pt x="69397" y="6857"/>
                    <a:pt x="69397" y="6857"/>
                    <a:pt x="69397" y="6857"/>
                  </a:cubicBezTo>
                  <a:cubicBezTo>
                    <a:pt x="69397" y="29142"/>
                    <a:pt x="69397" y="29142"/>
                    <a:pt x="69397" y="29142"/>
                  </a:cubicBezTo>
                  <a:cubicBezTo>
                    <a:pt x="65060" y="29142"/>
                    <a:pt x="65060" y="29142"/>
                    <a:pt x="65060" y="29142"/>
                  </a:cubicBezTo>
                  <a:cubicBezTo>
                    <a:pt x="59277" y="29142"/>
                    <a:pt x="59277" y="29142"/>
                    <a:pt x="59277" y="29142"/>
                  </a:cubicBezTo>
                  <a:lnTo>
                    <a:pt x="50602" y="29142"/>
                  </a:lnTo>
                  <a:close/>
                  <a:moveTo>
                    <a:pt x="5783" y="29142"/>
                  </a:moveTo>
                  <a:cubicBezTo>
                    <a:pt x="5783" y="6857"/>
                    <a:pt x="5783" y="6857"/>
                    <a:pt x="5783" y="6857"/>
                  </a:cubicBezTo>
                  <a:cubicBezTo>
                    <a:pt x="24578" y="6857"/>
                    <a:pt x="24578" y="6857"/>
                    <a:pt x="24578" y="6857"/>
                  </a:cubicBezTo>
                  <a:cubicBezTo>
                    <a:pt x="24578" y="29142"/>
                    <a:pt x="24578" y="29142"/>
                    <a:pt x="24578" y="29142"/>
                  </a:cubicBezTo>
                  <a:cubicBezTo>
                    <a:pt x="20240" y="29142"/>
                    <a:pt x="20240" y="29142"/>
                    <a:pt x="20240" y="29142"/>
                  </a:cubicBezTo>
                  <a:cubicBezTo>
                    <a:pt x="14457" y="29142"/>
                    <a:pt x="14457" y="29142"/>
                    <a:pt x="14457" y="29142"/>
                  </a:cubicBezTo>
                  <a:lnTo>
                    <a:pt x="5783" y="29142"/>
                  </a:lnTo>
                  <a:close/>
                  <a:moveTo>
                    <a:pt x="93975" y="96000"/>
                  </a:moveTo>
                  <a:cubicBezTo>
                    <a:pt x="93975" y="113142"/>
                    <a:pt x="93975" y="113142"/>
                    <a:pt x="93975" y="113142"/>
                  </a:cubicBezTo>
                  <a:cubicBezTo>
                    <a:pt x="26024" y="113142"/>
                    <a:pt x="26024" y="113142"/>
                    <a:pt x="26024" y="113142"/>
                  </a:cubicBezTo>
                  <a:cubicBezTo>
                    <a:pt x="26024" y="96000"/>
                    <a:pt x="26024" y="96000"/>
                    <a:pt x="26024" y="96000"/>
                  </a:cubicBezTo>
                  <a:cubicBezTo>
                    <a:pt x="59277" y="96000"/>
                    <a:pt x="59277" y="96000"/>
                    <a:pt x="59277" y="96000"/>
                  </a:cubicBezTo>
                  <a:cubicBezTo>
                    <a:pt x="65060" y="96000"/>
                    <a:pt x="65060" y="96000"/>
                    <a:pt x="65060" y="96000"/>
                  </a:cubicBezTo>
                  <a:lnTo>
                    <a:pt x="93975" y="96000"/>
                  </a:lnTo>
                  <a:close/>
                  <a:moveTo>
                    <a:pt x="114216" y="29142"/>
                  </a:moveTo>
                  <a:cubicBezTo>
                    <a:pt x="105542" y="29142"/>
                    <a:pt x="105542" y="29142"/>
                    <a:pt x="105542" y="29142"/>
                  </a:cubicBezTo>
                  <a:cubicBezTo>
                    <a:pt x="99759" y="29142"/>
                    <a:pt x="99759" y="29142"/>
                    <a:pt x="99759" y="29142"/>
                  </a:cubicBezTo>
                  <a:cubicBezTo>
                    <a:pt x="95421" y="29142"/>
                    <a:pt x="95421" y="29142"/>
                    <a:pt x="95421" y="29142"/>
                  </a:cubicBezTo>
                  <a:cubicBezTo>
                    <a:pt x="95421" y="6857"/>
                    <a:pt x="95421" y="6857"/>
                    <a:pt x="95421" y="6857"/>
                  </a:cubicBezTo>
                  <a:cubicBezTo>
                    <a:pt x="114216" y="6857"/>
                    <a:pt x="114216" y="6857"/>
                    <a:pt x="114216" y="6857"/>
                  </a:cubicBezTo>
                  <a:lnTo>
                    <a:pt x="114216" y="29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5"/>
            <p:cNvSpPr/>
            <p:nvPr/>
          </p:nvSpPr>
          <p:spPr>
            <a:xfrm>
              <a:off x="1476375" y="2262188"/>
              <a:ext cx="176100" cy="723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2727" y="68444"/>
                  </a:moveTo>
                  <a:cubicBezTo>
                    <a:pt x="109090" y="68444"/>
                    <a:pt x="105454" y="69333"/>
                    <a:pt x="105454" y="70222"/>
                  </a:cubicBezTo>
                  <a:cubicBezTo>
                    <a:pt x="105454" y="104888"/>
                    <a:pt x="105454" y="104888"/>
                    <a:pt x="105454" y="104888"/>
                  </a:cubicBezTo>
                  <a:cubicBezTo>
                    <a:pt x="105454" y="107555"/>
                    <a:pt x="98181" y="110222"/>
                    <a:pt x="87272" y="111111"/>
                  </a:cubicBezTo>
                  <a:cubicBezTo>
                    <a:pt x="87272" y="83555"/>
                    <a:pt x="87272" y="83555"/>
                    <a:pt x="87272" y="83555"/>
                  </a:cubicBezTo>
                  <a:cubicBezTo>
                    <a:pt x="87272" y="83555"/>
                    <a:pt x="87272" y="83555"/>
                    <a:pt x="87272" y="83555"/>
                  </a:cubicBezTo>
                  <a:cubicBezTo>
                    <a:pt x="87272" y="24000"/>
                    <a:pt x="87272" y="24000"/>
                    <a:pt x="87272" y="24000"/>
                  </a:cubicBezTo>
                  <a:cubicBezTo>
                    <a:pt x="87272" y="24000"/>
                    <a:pt x="87272" y="24000"/>
                    <a:pt x="87272" y="23111"/>
                  </a:cubicBezTo>
                  <a:cubicBezTo>
                    <a:pt x="87272" y="23111"/>
                    <a:pt x="87272" y="23111"/>
                    <a:pt x="87272" y="23111"/>
                  </a:cubicBezTo>
                  <a:cubicBezTo>
                    <a:pt x="87272" y="23111"/>
                    <a:pt x="87272" y="23111"/>
                    <a:pt x="87272" y="23111"/>
                  </a:cubicBezTo>
                  <a:cubicBezTo>
                    <a:pt x="87272" y="23111"/>
                    <a:pt x="87272" y="23111"/>
                    <a:pt x="87272" y="23111"/>
                  </a:cubicBezTo>
                  <a:cubicBezTo>
                    <a:pt x="50909" y="1777"/>
                    <a:pt x="50909" y="1777"/>
                    <a:pt x="50909" y="1777"/>
                  </a:cubicBezTo>
                  <a:cubicBezTo>
                    <a:pt x="50909" y="888"/>
                    <a:pt x="47272" y="0"/>
                    <a:pt x="43636" y="0"/>
                  </a:cubicBezTo>
                  <a:cubicBezTo>
                    <a:pt x="40000" y="0"/>
                    <a:pt x="36363" y="888"/>
                    <a:pt x="36363" y="1777"/>
                  </a:cubicBezTo>
                  <a:cubicBezTo>
                    <a:pt x="0" y="23111"/>
                    <a:pt x="0" y="23111"/>
                    <a:pt x="0" y="23111"/>
                  </a:cubicBezTo>
                  <a:cubicBezTo>
                    <a:pt x="0" y="23111"/>
                    <a:pt x="0" y="23111"/>
                    <a:pt x="0" y="23111"/>
                  </a:cubicBezTo>
                  <a:cubicBezTo>
                    <a:pt x="0" y="23111"/>
                    <a:pt x="0" y="23111"/>
                    <a:pt x="0" y="23111"/>
                  </a:cubicBezTo>
                  <a:cubicBezTo>
                    <a:pt x="0" y="23111"/>
                    <a:pt x="0" y="23111"/>
                    <a:pt x="0" y="23111"/>
                  </a:cubicBezTo>
                  <a:cubicBezTo>
                    <a:pt x="0" y="23111"/>
                    <a:pt x="0" y="23111"/>
                    <a:pt x="0" y="23111"/>
                  </a:cubicBezTo>
                  <a:cubicBezTo>
                    <a:pt x="0" y="23111"/>
                    <a:pt x="0" y="23111"/>
                    <a:pt x="0" y="23111"/>
                  </a:cubicBezTo>
                  <a:cubicBezTo>
                    <a:pt x="0" y="24000"/>
                    <a:pt x="0" y="24000"/>
                    <a:pt x="0" y="24000"/>
                  </a:cubicBezTo>
                  <a:cubicBezTo>
                    <a:pt x="0" y="83555"/>
                    <a:pt x="0" y="83555"/>
                    <a:pt x="0" y="83555"/>
                  </a:cubicBezTo>
                  <a:cubicBezTo>
                    <a:pt x="0" y="117333"/>
                    <a:pt x="0" y="117333"/>
                    <a:pt x="0" y="117333"/>
                  </a:cubicBezTo>
                  <a:cubicBezTo>
                    <a:pt x="0" y="118222"/>
                    <a:pt x="0" y="119111"/>
                    <a:pt x="3636" y="119111"/>
                  </a:cubicBezTo>
                  <a:cubicBezTo>
                    <a:pt x="3636" y="119111"/>
                    <a:pt x="7272" y="120000"/>
                    <a:pt x="7272" y="120000"/>
                  </a:cubicBezTo>
                  <a:cubicBezTo>
                    <a:pt x="76363" y="120000"/>
                    <a:pt x="76363" y="120000"/>
                    <a:pt x="76363" y="120000"/>
                  </a:cubicBezTo>
                  <a:cubicBezTo>
                    <a:pt x="83636" y="120000"/>
                    <a:pt x="87272" y="119111"/>
                    <a:pt x="87272" y="117333"/>
                  </a:cubicBezTo>
                  <a:cubicBezTo>
                    <a:pt x="87272" y="115555"/>
                    <a:pt x="87272" y="115555"/>
                    <a:pt x="87272" y="115555"/>
                  </a:cubicBezTo>
                  <a:cubicBezTo>
                    <a:pt x="105454" y="114666"/>
                    <a:pt x="120000" y="110222"/>
                    <a:pt x="120000" y="104888"/>
                  </a:cubicBezTo>
                  <a:cubicBezTo>
                    <a:pt x="120000" y="70222"/>
                    <a:pt x="120000" y="70222"/>
                    <a:pt x="120000" y="70222"/>
                  </a:cubicBezTo>
                  <a:cubicBezTo>
                    <a:pt x="120000" y="69333"/>
                    <a:pt x="116363" y="68444"/>
                    <a:pt x="112727" y="68444"/>
                  </a:cubicBezTo>
                  <a:close/>
                  <a:moveTo>
                    <a:pt x="69090" y="80888"/>
                  </a:moveTo>
                  <a:cubicBezTo>
                    <a:pt x="18181" y="80888"/>
                    <a:pt x="18181" y="80888"/>
                    <a:pt x="18181" y="80888"/>
                  </a:cubicBezTo>
                  <a:cubicBezTo>
                    <a:pt x="18181" y="25777"/>
                    <a:pt x="18181" y="25777"/>
                    <a:pt x="18181" y="25777"/>
                  </a:cubicBezTo>
                  <a:cubicBezTo>
                    <a:pt x="69090" y="25777"/>
                    <a:pt x="69090" y="25777"/>
                    <a:pt x="69090" y="25777"/>
                  </a:cubicBezTo>
                  <a:lnTo>
                    <a:pt x="69090" y="80888"/>
                  </a:lnTo>
                  <a:close/>
                  <a:moveTo>
                    <a:pt x="43636" y="8000"/>
                  </a:moveTo>
                  <a:cubicBezTo>
                    <a:pt x="65454" y="21333"/>
                    <a:pt x="65454" y="21333"/>
                    <a:pt x="65454" y="21333"/>
                  </a:cubicBezTo>
                  <a:cubicBezTo>
                    <a:pt x="21818" y="21333"/>
                    <a:pt x="21818" y="21333"/>
                    <a:pt x="21818" y="21333"/>
                  </a:cubicBezTo>
                  <a:lnTo>
                    <a:pt x="43636" y="8000"/>
                  </a:lnTo>
                  <a:close/>
                  <a:moveTo>
                    <a:pt x="18181" y="115555"/>
                  </a:moveTo>
                  <a:cubicBezTo>
                    <a:pt x="18181" y="85333"/>
                    <a:pt x="18181" y="85333"/>
                    <a:pt x="18181" y="85333"/>
                  </a:cubicBezTo>
                  <a:cubicBezTo>
                    <a:pt x="69090" y="85333"/>
                    <a:pt x="69090" y="85333"/>
                    <a:pt x="69090" y="85333"/>
                  </a:cubicBezTo>
                  <a:cubicBezTo>
                    <a:pt x="69090" y="115555"/>
                    <a:pt x="69090" y="115555"/>
                    <a:pt x="69090" y="115555"/>
                  </a:cubicBezTo>
                  <a:lnTo>
                    <a:pt x="18181" y="1155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5"/>
            <p:cNvSpPr/>
            <p:nvPr/>
          </p:nvSpPr>
          <p:spPr>
            <a:xfrm>
              <a:off x="207963" y="855663"/>
              <a:ext cx="711300" cy="1701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7293" y="84037"/>
                  </a:moveTo>
                  <a:cubicBezTo>
                    <a:pt x="116390" y="83280"/>
                    <a:pt x="101954" y="70788"/>
                    <a:pt x="91127" y="63217"/>
                  </a:cubicBezTo>
                  <a:cubicBezTo>
                    <a:pt x="87518" y="61324"/>
                    <a:pt x="83909" y="59810"/>
                    <a:pt x="79398" y="58675"/>
                  </a:cubicBezTo>
                  <a:cubicBezTo>
                    <a:pt x="79398" y="38611"/>
                    <a:pt x="79398" y="38611"/>
                    <a:pt x="79398" y="38611"/>
                  </a:cubicBezTo>
                  <a:cubicBezTo>
                    <a:pt x="88421" y="38611"/>
                    <a:pt x="88421" y="38611"/>
                    <a:pt x="88421" y="38611"/>
                  </a:cubicBezTo>
                  <a:cubicBezTo>
                    <a:pt x="90225" y="38611"/>
                    <a:pt x="91127" y="38233"/>
                    <a:pt x="91127" y="37476"/>
                  </a:cubicBezTo>
                  <a:cubicBezTo>
                    <a:pt x="91127" y="0"/>
                    <a:pt x="91127" y="0"/>
                    <a:pt x="91127" y="0"/>
                  </a:cubicBezTo>
                  <a:cubicBezTo>
                    <a:pt x="86616" y="0"/>
                    <a:pt x="86616" y="0"/>
                    <a:pt x="86616" y="0"/>
                  </a:cubicBezTo>
                  <a:cubicBezTo>
                    <a:pt x="86616" y="36719"/>
                    <a:pt x="86616" y="36719"/>
                    <a:pt x="86616" y="36719"/>
                  </a:cubicBezTo>
                  <a:cubicBezTo>
                    <a:pt x="9022" y="36719"/>
                    <a:pt x="9022" y="36719"/>
                    <a:pt x="9022" y="36719"/>
                  </a:cubicBezTo>
                  <a:cubicBezTo>
                    <a:pt x="9022" y="0"/>
                    <a:pt x="9022" y="0"/>
                    <a:pt x="9022" y="0"/>
                  </a:cubicBezTo>
                  <a:cubicBezTo>
                    <a:pt x="5413" y="0"/>
                    <a:pt x="5413" y="0"/>
                    <a:pt x="5413" y="0"/>
                  </a:cubicBezTo>
                  <a:cubicBezTo>
                    <a:pt x="5413" y="37476"/>
                    <a:pt x="5413" y="37476"/>
                    <a:pt x="5413" y="37476"/>
                  </a:cubicBezTo>
                  <a:cubicBezTo>
                    <a:pt x="5413" y="38233"/>
                    <a:pt x="6315" y="38611"/>
                    <a:pt x="7218" y="38611"/>
                  </a:cubicBezTo>
                  <a:cubicBezTo>
                    <a:pt x="17142" y="38611"/>
                    <a:pt x="17142" y="38611"/>
                    <a:pt x="17142" y="38611"/>
                  </a:cubicBezTo>
                  <a:cubicBezTo>
                    <a:pt x="17142" y="58675"/>
                    <a:pt x="17142" y="58675"/>
                    <a:pt x="17142" y="58675"/>
                  </a:cubicBezTo>
                  <a:cubicBezTo>
                    <a:pt x="6315" y="61703"/>
                    <a:pt x="0" y="66624"/>
                    <a:pt x="0" y="71545"/>
                  </a:cubicBezTo>
                  <a:cubicBezTo>
                    <a:pt x="0" y="100315"/>
                    <a:pt x="0" y="100315"/>
                    <a:pt x="0" y="100315"/>
                  </a:cubicBezTo>
                  <a:cubicBezTo>
                    <a:pt x="0" y="103343"/>
                    <a:pt x="6315" y="105615"/>
                    <a:pt x="12631" y="105615"/>
                  </a:cubicBezTo>
                  <a:cubicBezTo>
                    <a:pt x="16240" y="105615"/>
                    <a:pt x="18947" y="105236"/>
                    <a:pt x="20751" y="104479"/>
                  </a:cubicBezTo>
                  <a:cubicBezTo>
                    <a:pt x="20751" y="109022"/>
                    <a:pt x="20751" y="109022"/>
                    <a:pt x="20751" y="109022"/>
                  </a:cubicBezTo>
                  <a:cubicBezTo>
                    <a:pt x="20751" y="112050"/>
                    <a:pt x="27067" y="114321"/>
                    <a:pt x="33383" y="114321"/>
                  </a:cubicBezTo>
                  <a:cubicBezTo>
                    <a:pt x="36992" y="114321"/>
                    <a:pt x="39699" y="113943"/>
                    <a:pt x="41503" y="113186"/>
                  </a:cubicBezTo>
                  <a:cubicBezTo>
                    <a:pt x="41503" y="115078"/>
                    <a:pt x="41503" y="115078"/>
                    <a:pt x="41503" y="115078"/>
                  </a:cubicBezTo>
                  <a:cubicBezTo>
                    <a:pt x="41503" y="117728"/>
                    <a:pt x="46917" y="120000"/>
                    <a:pt x="54135" y="120000"/>
                  </a:cubicBezTo>
                  <a:cubicBezTo>
                    <a:pt x="61353" y="120000"/>
                    <a:pt x="66766" y="117728"/>
                    <a:pt x="66766" y="115078"/>
                  </a:cubicBezTo>
                  <a:cubicBezTo>
                    <a:pt x="66766" y="113186"/>
                    <a:pt x="66766" y="113186"/>
                    <a:pt x="66766" y="113186"/>
                  </a:cubicBezTo>
                  <a:cubicBezTo>
                    <a:pt x="68571" y="113943"/>
                    <a:pt x="72180" y="114321"/>
                    <a:pt x="74887" y="114321"/>
                  </a:cubicBezTo>
                  <a:cubicBezTo>
                    <a:pt x="82105" y="114321"/>
                    <a:pt x="87518" y="112050"/>
                    <a:pt x="87518" y="109022"/>
                  </a:cubicBezTo>
                  <a:cubicBezTo>
                    <a:pt x="87518" y="82902"/>
                    <a:pt x="87518" y="82902"/>
                    <a:pt x="87518" y="82902"/>
                  </a:cubicBezTo>
                  <a:cubicBezTo>
                    <a:pt x="101954" y="89716"/>
                    <a:pt x="101954" y="89716"/>
                    <a:pt x="101954" y="89716"/>
                  </a:cubicBezTo>
                  <a:cubicBezTo>
                    <a:pt x="101954" y="89716"/>
                    <a:pt x="101954" y="90094"/>
                    <a:pt x="101954" y="90094"/>
                  </a:cubicBezTo>
                  <a:cubicBezTo>
                    <a:pt x="106466" y="91230"/>
                    <a:pt x="112781" y="91230"/>
                    <a:pt x="116390" y="89716"/>
                  </a:cubicBezTo>
                  <a:cubicBezTo>
                    <a:pt x="120000" y="88201"/>
                    <a:pt x="120000" y="85930"/>
                    <a:pt x="117293" y="84037"/>
                  </a:cubicBezTo>
                  <a:close/>
                  <a:moveTo>
                    <a:pt x="20751" y="38990"/>
                  </a:moveTo>
                  <a:cubicBezTo>
                    <a:pt x="74887" y="38990"/>
                    <a:pt x="74887" y="38990"/>
                    <a:pt x="74887" y="38990"/>
                  </a:cubicBezTo>
                  <a:cubicBezTo>
                    <a:pt x="74887" y="45425"/>
                    <a:pt x="74887" y="45425"/>
                    <a:pt x="74887" y="45425"/>
                  </a:cubicBezTo>
                  <a:cubicBezTo>
                    <a:pt x="61353" y="45425"/>
                    <a:pt x="61353" y="45425"/>
                    <a:pt x="61353" y="45425"/>
                  </a:cubicBezTo>
                  <a:cubicBezTo>
                    <a:pt x="61353" y="43911"/>
                    <a:pt x="61353" y="43911"/>
                    <a:pt x="61353" y="43911"/>
                  </a:cubicBezTo>
                  <a:cubicBezTo>
                    <a:pt x="61353" y="43533"/>
                    <a:pt x="60451" y="42776"/>
                    <a:pt x="59548" y="42776"/>
                  </a:cubicBezTo>
                  <a:cubicBezTo>
                    <a:pt x="36992" y="42776"/>
                    <a:pt x="36992" y="42776"/>
                    <a:pt x="36992" y="42776"/>
                  </a:cubicBezTo>
                  <a:cubicBezTo>
                    <a:pt x="35187" y="42776"/>
                    <a:pt x="34285" y="43533"/>
                    <a:pt x="34285" y="43911"/>
                  </a:cubicBezTo>
                  <a:cubicBezTo>
                    <a:pt x="34285" y="45425"/>
                    <a:pt x="34285" y="45425"/>
                    <a:pt x="34285" y="45425"/>
                  </a:cubicBezTo>
                  <a:cubicBezTo>
                    <a:pt x="20751" y="45425"/>
                    <a:pt x="20751" y="45425"/>
                    <a:pt x="20751" y="45425"/>
                  </a:cubicBezTo>
                  <a:lnTo>
                    <a:pt x="20751" y="38990"/>
                  </a:lnTo>
                  <a:close/>
                  <a:moveTo>
                    <a:pt x="74887" y="47318"/>
                  </a:moveTo>
                  <a:cubicBezTo>
                    <a:pt x="74887" y="49968"/>
                    <a:pt x="74887" y="49968"/>
                    <a:pt x="74887" y="49968"/>
                  </a:cubicBezTo>
                  <a:cubicBezTo>
                    <a:pt x="61353" y="49968"/>
                    <a:pt x="61353" y="49968"/>
                    <a:pt x="61353" y="49968"/>
                  </a:cubicBezTo>
                  <a:cubicBezTo>
                    <a:pt x="61353" y="47318"/>
                    <a:pt x="61353" y="47318"/>
                    <a:pt x="61353" y="47318"/>
                  </a:cubicBezTo>
                  <a:lnTo>
                    <a:pt x="74887" y="47318"/>
                  </a:lnTo>
                  <a:close/>
                  <a:moveTo>
                    <a:pt x="56842" y="45047"/>
                  </a:moveTo>
                  <a:cubicBezTo>
                    <a:pt x="56842" y="52618"/>
                    <a:pt x="56842" y="52618"/>
                    <a:pt x="56842" y="52618"/>
                  </a:cubicBezTo>
                  <a:cubicBezTo>
                    <a:pt x="39699" y="52618"/>
                    <a:pt x="39699" y="52618"/>
                    <a:pt x="39699" y="52618"/>
                  </a:cubicBezTo>
                  <a:cubicBezTo>
                    <a:pt x="39699" y="45047"/>
                    <a:pt x="39699" y="45047"/>
                    <a:pt x="39699" y="45047"/>
                  </a:cubicBezTo>
                  <a:lnTo>
                    <a:pt x="56842" y="45047"/>
                  </a:lnTo>
                  <a:close/>
                  <a:moveTo>
                    <a:pt x="20751" y="47318"/>
                  </a:moveTo>
                  <a:cubicBezTo>
                    <a:pt x="34285" y="47318"/>
                    <a:pt x="34285" y="47318"/>
                    <a:pt x="34285" y="47318"/>
                  </a:cubicBezTo>
                  <a:cubicBezTo>
                    <a:pt x="34285" y="49968"/>
                    <a:pt x="34285" y="49968"/>
                    <a:pt x="34285" y="49968"/>
                  </a:cubicBezTo>
                  <a:cubicBezTo>
                    <a:pt x="20751" y="49968"/>
                    <a:pt x="20751" y="49968"/>
                    <a:pt x="20751" y="49968"/>
                  </a:cubicBezTo>
                  <a:lnTo>
                    <a:pt x="20751" y="47318"/>
                  </a:lnTo>
                  <a:close/>
                  <a:moveTo>
                    <a:pt x="112781" y="88580"/>
                  </a:moveTo>
                  <a:cubicBezTo>
                    <a:pt x="110977" y="89337"/>
                    <a:pt x="107368" y="89337"/>
                    <a:pt x="104661" y="88580"/>
                  </a:cubicBezTo>
                  <a:cubicBezTo>
                    <a:pt x="86616" y="79873"/>
                    <a:pt x="86616" y="79873"/>
                    <a:pt x="86616" y="79873"/>
                  </a:cubicBezTo>
                  <a:cubicBezTo>
                    <a:pt x="86616" y="79495"/>
                    <a:pt x="85714" y="79116"/>
                    <a:pt x="84812" y="79495"/>
                  </a:cubicBezTo>
                  <a:cubicBezTo>
                    <a:pt x="83909" y="79495"/>
                    <a:pt x="83007" y="79873"/>
                    <a:pt x="83007" y="80252"/>
                  </a:cubicBezTo>
                  <a:cubicBezTo>
                    <a:pt x="83007" y="109022"/>
                    <a:pt x="83007" y="109022"/>
                    <a:pt x="83007" y="109022"/>
                  </a:cubicBezTo>
                  <a:cubicBezTo>
                    <a:pt x="83007" y="110914"/>
                    <a:pt x="80300" y="112429"/>
                    <a:pt x="75789" y="112429"/>
                  </a:cubicBezTo>
                  <a:cubicBezTo>
                    <a:pt x="71278" y="112807"/>
                    <a:pt x="66766" y="111293"/>
                    <a:pt x="66766" y="109022"/>
                  </a:cubicBezTo>
                  <a:cubicBezTo>
                    <a:pt x="66766" y="93501"/>
                    <a:pt x="66766" y="93501"/>
                    <a:pt x="66766" y="93501"/>
                  </a:cubicBezTo>
                  <a:cubicBezTo>
                    <a:pt x="66766" y="92744"/>
                    <a:pt x="65864" y="92365"/>
                    <a:pt x="64060" y="92365"/>
                  </a:cubicBezTo>
                  <a:cubicBezTo>
                    <a:pt x="64060" y="92365"/>
                    <a:pt x="64060" y="92365"/>
                    <a:pt x="64060" y="92365"/>
                  </a:cubicBezTo>
                  <a:cubicBezTo>
                    <a:pt x="63157" y="92365"/>
                    <a:pt x="62255" y="92744"/>
                    <a:pt x="62255" y="93501"/>
                  </a:cubicBezTo>
                  <a:cubicBezTo>
                    <a:pt x="62255" y="109022"/>
                    <a:pt x="62255" y="109022"/>
                    <a:pt x="62255" y="109022"/>
                  </a:cubicBezTo>
                  <a:cubicBezTo>
                    <a:pt x="62255" y="114700"/>
                    <a:pt x="62255" y="114700"/>
                    <a:pt x="62255" y="114700"/>
                  </a:cubicBezTo>
                  <a:cubicBezTo>
                    <a:pt x="62255" y="116593"/>
                    <a:pt x="59548" y="118107"/>
                    <a:pt x="55037" y="118485"/>
                  </a:cubicBezTo>
                  <a:cubicBezTo>
                    <a:pt x="50526" y="118485"/>
                    <a:pt x="46015" y="116971"/>
                    <a:pt x="46015" y="115078"/>
                  </a:cubicBezTo>
                  <a:cubicBezTo>
                    <a:pt x="46015" y="109022"/>
                    <a:pt x="46015" y="109022"/>
                    <a:pt x="46015" y="109022"/>
                  </a:cubicBezTo>
                  <a:cubicBezTo>
                    <a:pt x="46015" y="93501"/>
                    <a:pt x="46015" y="93501"/>
                    <a:pt x="46015" y="93501"/>
                  </a:cubicBezTo>
                  <a:cubicBezTo>
                    <a:pt x="46015" y="92744"/>
                    <a:pt x="45112" y="92365"/>
                    <a:pt x="44210" y="92365"/>
                  </a:cubicBezTo>
                  <a:cubicBezTo>
                    <a:pt x="44210" y="92365"/>
                    <a:pt x="44210" y="92365"/>
                    <a:pt x="44210" y="92365"/>
                  </a:cubicBezTo>
                  <a:cubicBezTo>
                    <a:pt x="42406" y="92365"/>
                    <a:pt x="41503" y="92744"/>
                    <a:pt x="41503" y="93501"/>
                  </a:cubicBezTo>
                  <a:cubicBezTo>
                    <a:pt x="41503" y="109022"/>
                    <a:pt x="41503" y="109022"/>
                    <a:pt x="41503" y="109022"/>
                  </a:cubicBezTo>
                  <a:cubicBezTo>
                    <a:pt x="41503" y="110914"/>
                    <a:pt x="38796" y="112429"/>
                    <a:pt x="34285" y="112429"/>
                  </a:cubicBezTo>
                  <a:cubicBezTo>
                    <a:pt x="29774" y="112807"/>
                    <a:pt x="25263" y="111293"/>
                    <a:pt x="25263" y="109022"/>
                  </a:cubicBezTo>
                  <a:cubicBezTo>
                    <a:pt x="25263" y="100315"/>
                    <a:pt x="25263" y="100315"/>
                    <a:pt x="25263" y="100315"/>
                  </a:cubicBezTo>
                  <a:cubicBezTo>
                    <a:pt x="25263" y="88958"/>
                    <a:pt x="25263" y="88958"/>
                    <a:pt x="25263" y="88958"/>
                  </a:cubicBezTo>
                  <a:cubicBezTo>
                    <a:pt x="25263" y="88580"/>
                    <a:pt x="24360" y="88201"/>
                    <a:pt x="23458" y="88201"/>
                  </a:cubicBezTo>
                  <a:cubicBezTo>
                    <a:pt x="23458" y="88201"/>
                    <a:pt x="23458" y="88201"/>
                    <a:pt x="23458" y="88201"/>
                  </a:cubicBezTo>
                  <a:cubicBezTo>
                    <a:pt x="21654" y="88201"/>
                    <a:pt x="20751" y="88580"/>
                    <a:pt x="20751" y="88958"/>
                  </a:cubicBezTo>
                  <a:cubicBezTo>
                    <a:pt x="20751" y="100315"/>
                    <a:pt x="20751" y="100315"/>
                    <a:pt x="20751" y="100315"/>
                  </a:cubicBezTo>
                  <a:cubicBezTo>
                    <a:pt x="20751" y="102208"/>
                    <a:pt x="18045" y="103722"/>
                    <a:pt x="13533" y="103722"/>
                  </a:cubicBezTo>
                  <a:cubicBezTo>
                    <a:pt x="9022" y="104100"/>
                    <a:pt x="4511" y="102586"/>
                    <a:pt x="4511" y="100315"/>
                  </a:cubicBezTo>
                  <a:cubicBezTo>
                    <a:pt x="4511" y="71545"/>
                    <a:pt x="4511" y="71545"/>
                    <a:pt x="4511" y="71545"/>
                  </a:cubicBezTo>
                  <a:cubicBezTo>
                    <a:pt x="4511" y="67003"/>
                    <a:pt x="10827" y="62460"/>
                    <a:pt x="19849" y="60189"/>
                  </a:cubicBezTo>
                  <a:cubicBezTo>
                    <a:pt x="20751" y="59810"/>
                    <a:pt x="20751" y="59810"/>
                    <a:pt x="20751" y="59432"/>
                  </a:cubicBezTo>
                  <a:cubicBezTo>
                    <a:pt x="20751" y="52239"/>
                    <a:pt x="20751" y="52239"/>
                    <a:pt x="20751" y="52239"/>
                  </a:cubicBezTo>
                  <a:cubicBezTo>
                    <a:pt x="34285" y="52239"/>
                    <a:pt x="34285" y="52239"/>
                    <a:pt x="34285" y="52239"/>
                  </a:cubicBezTo>
                  <a:cubicBezTo>
                    <a:pt x="34285" y="53375"/>
                    <a:pt x="34285" y="53375"/>
                    <a:pt x="34285" y="53375"/>
                  </a:cubicBezTo>
                  <a:cubicBezTo>
                    <a:pt x="34285" y="54132"/>
                    <a:pt x="35187" y="54511"/>
                    <a:pt x="36992" y="54511"/>
                  </a:cubicBezTo>
                  <a:cubicBezTo>
                    <a:pt x="59548" y="54511"/>
                    <a:pt x="59548" y="54511"/>
                    <a:pt x="59548" y="54511"/>
                  </a:cubicBezTo>
                  <a:cubicBezTo>
                    <a:pt x="60451" y="54511"/>
                    <a:pt x="61353" y="54132"/>
                    <a:pt x="61353" y="53375"/>
                  </a:cubicBezTo>
                  <a:cubicBezTo>
                    <a:pt x="61353" y="52239"/>
                    <a:pt x="61353" y="52239"/>
                    <a:pt x="61353" y="52239"/>
                  </a:cubicBezTo>
                  <a:cubicBezTo>
                    <a:pt x="74887" y="52239"/>
                    <a:pt x="74887" y="52239"/>
                    <a:pt x="74887" y="52239"/>
                  </a:cubicBezTo>
                  <a:cubicBezTo>
                    <a:pt x="74887" y="59053"/>
                    <a:pt x="74887" y="59053"/>
                    <a:pt x="74887" y="59053"/>
                  </a:cubicBezTo>
                  <a:cubicBezTo>
                    <a:pt x="74887" y="59432"/>
                    <a:pt x="74887" y="59810"/>
                    <a:pt x="75789" y="59810"/>
                  </a:cubicBezTo>
                  <a:cubicBezTo>
                    <a:pt x="80300" y="60946"/>
                    <a:pt x="84812" y="62460"/>
                    <a:pt x="87518" y="64353"/>
                  </a:cubicBezTo>
                  <a:cubicBezTo>
                    <a:pt x="99248" y="71924"/>
                    <a:pt x="113684" y="84794"/>
                    <a:pt x="113684" y="85173"/>
                  </a:cubicBezTo>
                  <a:cubicBezTo>
                    <a:pt x="113684" y="85173"/>
                    <a:pt x="113684" y="85173"/>
                    <a:pt x="113684" y="85173"/>
                  </a:cubicBezTo>
                  <a:cubicBezTo>
                    <a:pt x="115488" y="86309"/>
                    <a:pt x="115488" y="87444"/>
                    <a:pt x="112781" y="885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" name="Google Shape;99;p5"/>
          <p:cNvGrpSpPr/>
          <p:nvPr/>
        </p:nvGrpSpPr>
        <p:grpSpPr>
          <a:xfrm>
            <a:off x="7106138" y="2674863"/>
            <a:ext cx="1551087" cy="2468625"/>
            <a:chOff x="715963" y="3538538"/>
            <a:chExt cx="1551087" cy="2468625"/>
          </a:xfrm>
        </p:grpSpPr>
        <p:sp>
          <p:nvSpPr>
            <p:cNvPr id="100" name="Google Shape;100;p5"/>
            <p:cNvSpPr/>
            <p:nvPr/>
          </p:nvSpPr>
          <p:spPr>
            <a:xfrm>
              <a:off x="785813" y="4429125"/>
              <a:ext cx="15900" cy="33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40000" y="0"/>
                  </a:moveTo>
                  <a:cubicBezTo>
                    <a:pt x="40000" y="0"/>
                    <a:pt x="0" y="20000"/>
                    <a:pt x="0" y="20000"/>
                  </a:cubicBezTo>
                  <a:cubicBezTo>
                    <a:pt x="0" y="100000"/>
                    <a:pt x="0" y="100000"/>
                    <a:pt x="0" y="100000"/>
                  </a:cubicBezTo>
                  <a:cubicBezTo>
                    <a:pt x="0" y="100000"/>
                    <a:pt x="40000" y="120000"/>
                    <a:pt x="40000" y="120000"/>
                  </a:cubicBezTo>
                  <a:cubicBezTo>
                    <a:pt x="80000" y="120000"/>
                    <a:pt x="120000" y="100000"/>
                    <a:pt x="120000" y="100000"/>
                  </a:cubicBezTo>
                  <a:cubicBezTo>
                    <a:pt x="120000" y="20000"/>
                    <a:pt x="120000" y="20000"/>
                    <a:pt x="120000" y="20000"/>
                  </a:cubicBezTo>
                  <a:cubicBezTo>
                    <a:pt x="120000" y="20000"/>
                    <a:pt x="80000" y="0"/>
                    <a:pt x="400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5"/>
            <p:cNvSpPr/>
            <p:nvPr/>
          </p:nvSpPr>
          <p:spPr>
            <a:xfrm>
              <a:off x="817563" y="4429125"/>
              <a:ext cx="15900" cy="33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0000" y="0"/>
                  </a:moveTo>
                  <a:cubicBezTo>
                    <a:pt x="40000" y="0"/>
                    <a:pt x="0" y="20000"/>
                    <a:pt x="0" y="20000"/>
                  </a:cubicBezTo>
                  <a:cubicBezTo>
                    <a:pt x="0" y="100000"/>
                    <a:pt x="0" y="100000"/>
                    <a:pt x="0" y="100000"/>
                  </a:cubicBezTo>
                  <a:cubicBezTo>
                    <a:pt x="0" y="100000"/>
                    <a:pt x="40000" y="120000"/>
                    <a:pt x="80000" y="120000"/>
                  </a:cubicBezTo>
                  <a:cubicBezTo>
                    <a:pt x="120000" y="120000"/>
                    <a:pt x="120000" y="100000"/>
                    <a:pt x="120000" y="100000"/>
                  </a:cubicBezTo>
                  <a:cubicBezTo>
                    <a:pt x="120000" y="20000"/>
                    <a:pt x="120000" y="20000"/>
                    <a:pt x="120000" y="20000"/>
                  </a:cubicBezTo>
                  <a:cubicBezTo>
                    <a:pt x="120000" y="20000"/>
                    <a:pt x="120000" y="0"/>
                    <a:pt x="800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5"/>
            <p:cNvSpPr/>
            <p:nvPr/>
          </p:nvSpPr>
          <p:spPr>
            <a:xfrm>
              <a:off x="715963" y="4392613"/>
              <a:ext cx="187200" cy="40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3142" y="24000"/>
                  </a:moveTo>
                  <a:cubicBezTo>
                    <a:pt x="99428" y="24000"/>
                    <a:pt x="99428" y="24000"/>
                    <a:pt x="99428" y="24000"/>
                  </a:cubicBezTo>
                  <a:cubicBezTo>
                    <a:pt x="99428" y="3200"/>
                    <a:pt x="99428" y="3200"/>
                    <a:pt x="99428" y="3200"/>
                  </a:cubicBezTo>
                  <a:cubicBezTo>
                    <a:pt x="99428" y="1600"/>
                    <a:pt x="96000" y="0"/>
                    <a:pt x="92571" y="0"/>
                  </a:cubicBezTo>
                  <a:cubicBezTo>
                    <a:pt x="27428" y="0"/>
                    <a:pt x="27428" y="0"/>
                    <a:pt x="27428" y="0"/>
                  </a:cubicBezTo>
                  <a:cubicBezTo>
                    <a:pt x="24000" y="0"/>
                    <a:pt x="20571" y="1600"/>
                    <a:pt x="20571" y="3200"/>
                  </a:cubicBezTo>
                  <a:cubicBezTo>
                    <a:pt x="20571" y="24000"/>
                    <a:pt x="20571" y="24000"/>
                    <a:pt x="20571" y="24000"/>
                  </a:cubicBezTo>
                  <a:cubicBezTo>
                    <a:pt x="6857" y="24000"/>
                    <a:pt x="6857" y="24000"/>
                    <a:pt x="6857" y="24000"/>
                  </a:cubicBezTo>
                  <a:cubicBezTo>
                    <a:pt x="3428" y="24000"/>
                    <a:pt x="0" y="25600"/>
                    <a:pt x="0" y="28800"/>
                  </a:cubicBezTo>
                  <a:cubicBezTo>
                    <a:pt x="0" y="97600"/>
                    <a:pt x="0" y="97600"/>
                    <a:pt x="0" y="97600"/>
                  </a:cubicBezTo>
                  <a:cubicBezTo>
                    <a:pt x="0" y="110400"/>
                    <a:pt x="20571" y="120000"/>
                    <a:pt x="48000" y="120000"/>
                  </a:cubicBezTo>
                  <a:cubicBezTo>
                    <a:pt x="72000" y="120000"/>
                    <a:pt x="72000" y="120000"/>
                    <a:pt x="72000" y="120000"/>
                  </a:cubicBezTo>
                  <a:cubicBezTo>
                    <a:pt x="99428" y="120000"/>
                    <a:pt x="120000" y="110400"/>
                    <a:pt x="120000" y="97600"/>
                  </a:cubicBezTo>
                  <a:cubicBezTo>
                    <a:pt x="120000" y="28800"/>
                    <a:pt x="120000" y="28800"/>
                    <a:pt x="120000" y="28800"/>
                  </a:cubicBezTo>
                  <a:cubicBezTo>
                    <a:pt x="120000" y="25600"/>
                    <a:pt x="116571" y="24000"/>
                    <a:pt x="113142" y="24000"/>
                  </a:cubicBezTo>
                  <a:close/>
                  <a:moveTo>
                    <a:pt x="37714" y="8000"/>
                  </a:moveTo>
                  <a:cubicBezTo>
                    <a:pt x="82285" y="8000"/>
                    <a:pt x="82285" y="8000"/>
                    <a:pt x="82285" y="8000"/>
                  </a:cubicBezTo>
                  <a:cubicBezTo>
                    <a:pt x="82285" y="24000"/>
                    <a:pt x="82285" y="24000"/>
                    <a:pt x="82285" y="24000"/>
                  </a:cubicBezTo>
                  <a:cubicBezTo>
                    <a:pt x="37714" y="24000"/>
                    <a:pt x="37714" y="24000"/>
                    <a:pt x="37714" y="24000"/>
                  </a:cubicBezTo>
                  <a:lnTo>
                    <a:pt x="37714" y="8000"/>
                  </a:lnTo>
                  <a:close/>
                  <a:moveTo>
                    <a:pt x="72000" y="113600"/>
                  </a:moveTo>
                  <a:cubicBezTo>
                    <a:pt x="48000" y="113600"/>
                    <a:pt x="48000" y="113600"/>
                    <a:pt x="48000" y="113600"/>
                  </a:cubicBezTo>
                  <a:cubicBezTo>
                    <a:pt x="30857" y="113600"/>
                    <a:pt x="17142" y="105600"/>
                    <a:pt x="17142" y="97600"/>
                  </a:cubicBezTo>
                  <a:cubicBezTo>
                    <a:pt x="17142" y="32000"/>
                    <a:pt x="17142" y="32000"/>
                    <a:pt x="17142" y="32000"/>
                  </a:cubicBezTo>
                  <a:cubicBezTo>
                    <a:pt x="27428" y="32000"/>
                    <a:pt x="27428" y="32000"/>
                    <a:pt x="27428" y="32000"/>
                  </a:cubicBezTo>
                  <a:cubicBezTo>
                    <a:pt x="92571" y="32000"/>
                    <a:pt x="92571" y="32000"/>
                    <a:pt x="92571" y="32000"/>
                  </a:cubicBezTo>
                  <a:cubicBezTo>
                    <a:pt x="102857" y="32000"/>
                    <a:pt x="102857" y="32000"/>
                    <a:pt x="102857" y="32000"/>
                  </a:cubicBezTo>
                  <a:cubicBezTo>
                    <a:pt x="102857" y="97600"/>
                    <a:pt x="102857" y="97600"/>
                    <a:pt x="102857" y="97600"/>
                  </a:cubicBezTo>
                  <a:cubicBezTo>
                    <a:pt x="102857" y="105600"/>
                    <a:pt x="89142" y="113600"/>
                    <a:pt x="72000" y="1136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5"/>
            <p:cNvSpPr/>
            <p:nvPr/>
          </p:nvSpPr>
          <p:spPr>
            <a:xfrm>
              <a:off x="758825" y="4521200"/>
              <a:ext cx="1017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7368" y="0"/>
                  </a:moveTo>
                  <a:cubicBezTo>
                    <a:pt x="12631" y="0"/>
                    <a:pt x="12631" y="0"/>
                    <a:pt x="12631" y="0"/>
                  </a:cubicBezTo>
                  <a:cubicBezTo>
                    <a:pt x="6315" y="0"/>
                    <a:pt x="0" y="24000"/>
                    <a:pt x="0" y="72000"/>
                  </a:cubicBezTo>
                  <a:cubicBezTo>
                    <a:pt x="0" y="96000"/>
                    <a:pt x="6315" y="120000"/>
                    <a:pt x="12631" y="120000"/>
                  </a:cubicBezTo>
                  <a:cubicBezTo>
                    <a:pt x="107368" y="120000"/>
                    <a:pt x="107368" y="120000"/>
                    <a:pt x="107368" y="120000"/>
                  </a:cubicBezTo>
                  <a:cubicBezTo>
                    <a:pt x="113684" y="120000"/>
                    <a:pt x="120000" y="96000"/>
                    <a:pt x="120000" y="72000"/>
                  </a:cubicBezTo>
                  <a:cubicBezTo>
                    <a:pt x="120000" y="24000"/>
                    <a:pt x="113684" y="0"/>
                    <a:pt x="107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5"/>
            <p:cNvSpPr/>
            <p:nvPr/>
          </p:nvSpPr>
          <p:spPr>
            <a:xfrm>
              <a:off x="1293813" y="4230688"/>
              <a:ext cx="523800" cy="371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448" y="120000"/>
                  </a:moveTo>
                  <a:cubicBezTo>
                    <a:pt x="105306" y="120000"/>
                    <a:pt x="105306" y="120000"/>
                    <a:pt x="105306" y="120000"/>
                  </a:cubicBezTo>
                  <a:cubicBezTo>
                    <a:pt x="105306" y="116521"/>
                    <a:pt x="106530" y="113043"/>
                    <a:pt x="107755" y="111304"/>
                  </a:cubicBezTo>
                  <a:cubicBezTo>
                    <a:pt x="105306" y="111304"/>
                    <a:pt x="105306" y="111304"/>
                    <a:pt x="105306" y="111304"/>
                  </a:cubicBezTo>
                  <a:cubicBezTo>
                    <a:pt x="105306" y="8695"/>
                    <a:pt x="105306" y="8695"/>
                    <a:pt x="105306" y="8695"/>
                  </a:cubicBezTo>
                  <a:cubicBezTo>
                    <a:pt x="115102" y="8695"/>
                    <a:pt x="115102" y="8695"/>
                    <a:pt x="115102" y="8695"/>
                  </a:cubicBezTo>
                  <a:cubicBezTo>
                    <a:pt x="115102" y="102608"/>
                    <a:pt x="115102" y="102608"/>
                    <a:pt x="115102" y="102608"/>
                  </a:cubicBezTo>
                  <a:cubicBezTo>
                    <a:pt x="116326" y="102608"/>
                    <a:pt x="118775" y="100869"/>
                    <a:pt x="119999" y="100869"/>
                  </a:cubicBezTo>
                  <a:cubicBezTo>
                    <a:pt x="119999" y="3478"/>
                    <a:pt x="119999" y="3478"/>
                    <a:pt x="119999" y="3478"/>
                  </a:cubicBezTo>
                  <a:cubicBezTo>
                    <a:pt x="119999" y="1739"/>
                    <a:pt x="118775" y="0"/>
                    <a:pt x="117551" y="0"/>
                  </a:cubicBezTo>
                  <a:cubicBezTo>
                    <a:pt x="101632" y="0"/>
                    <a:pt x="101632" y="0"/>
                    <a:pt x="101632" y="0"/>
                  </a:cubicBezTo>
                  <a:cubicBezTo>
                    <a:pt x="100408" y="0"/>
                    <a:pt x="99183" y="1739"/>
                    <a:pt x="99183" y="3478"/>
                  </a:cubicBezTo>
                  <a:cubicBezTo>
                    <a:pt x="99183" y="111304"/>
                    <a:pt x="99183" y="111304"/>
                    <a:pt x="99183" y="111304"/>
                  </a:cubicBezTo>
                  <a:cubicBezTo>
                    <a:pt x="89387" y="111304"/>
                    <a:pt x="89387" y="111304"/>
                    <a:pt x="89387" y="111304"/>
                  </a:cubicBezTo>
                  <a:cubicBezTo>
                    <a:pt x="89387" y="55652"/>
                    <a:pt x="89387" y="55652"/>
                    <a:pt x="89387" y="55652"/>
                  </a:cubicBezTo>
                  <a:cubicBezTo>
                    <a:pt x="89387" y="53913"/>
                    <a:pt x="88163" y="52173"/>
                    <a:pt x="85714" y="52173"/>
                  </a:cubicBezTo>
                  <a:cubicBezTo>
                    <a:pt x="69795" y="52173"/>
                    <a:pt x="69795" y="52173"/>
                    <a:pt x="69795" y="52173"/>
                  </a:cubicBezTo>
                  <a:cubicBezTo>
                    <a:pt x="68571" y="52173"/>
                    <a:pt x="67346" y="53913"/>
                    <a:pt x="67346" y="55652"/>
                  </a:cubicBezTo>
                  <a:cubicBezTo>
                    <a:pt x="67346" y="111304"/>
                    <a:pt x="67346" y="111304"/>
                    <a:pt x="67346" y="111304"/>
                  </a:cubicBezTo>
                  <a:cubicBezTo>
                    <a:pt x="57551" y="111304"/>
                    <a:pt x="57551" y="111304"/>
                    <a:pt x="57551" y="111304"/>
                  </a:cubicBezTo>
                  <a:cubicBezTo>
                    <a:pt x="57551" y="41739"/>
                    <a:pt x="57551" y="41739"/>
                    <a:pt x="57551" y="41739"/>
                  </a:cubicBezTo>
                  <a:cubicBezTo>
                    <a:pt x="57551" y="38260"/>
                    <a:pt x="56326" y="36521"/>
                    <a:pt x="55102" y="36521"/>
                  </a:cubicBezTo>
                  <a:cubicBezTo>
                    <a:pt x="39183" y="36521"/>
                    <a:pt x="39183" y="36521"/>
                    <a:pt x="39183" y="36521"/>
                  </a:cubicBezTo>
                  <a:cubicBezTo>
                    <a:pt x="37959" y="36521"/>
                    <a:pt x="35510" y="38260"/>
                    <a:pt x="35510" y="41739"/>
                  </a:cubicBezTo>
                  <a:cubicBezTo>
                    <a:pt x="35510" y="111304"/>
                    <a:pt x="35510" y="111304"/>
                    <a:pt x="35510" y="111304"/>
                  </a:cubicBezTo>
                  <a:cubicBezTo>
                    <a:pt x="25714" y="111304"/>
                    <a:pt x="25714" y="111304"/>
                    <a:pt x="25714" y="111304"/>
                  </a:cubicBezTo>
                  <a:cubicBezTo>
                    <a:pt x="25714" y="78260"/>
                    <a:pt x="25714" y="78260"/>
                    <a:pt x="25714" y="78260"/>
                  </a:cubicBezTo>
                  <a:cubicBezTo>
                    <a:pt x="25714" y="76521"/>
                    <a:pt x="24489" y="74782"/>
                    <a:pt x="23265" y="74782"/>
                  </a:cubicBezTo>
                  <a:cubicBezTo>
                    <a:pt x="7346" y="74782"/>
                    <a:pt x="7346" y="74782"/>
                    <a:pt x="7346" y="74782"/>
                  </a:cubicBezTo>
                  <a:cubicBezTo>
                    <a:pt x="6122" y="74782"/>
                    <a:pt x="4897" y="76521"/>
                    <a:pt x="4897" y="78260"/>
                  </a:cubicBezTo>
                  <a:cubicBezTo>
                    <a:pt x="4897" y="111304"/>
                    <a:pt x="4897" y="111304"/>
                    <a:pt x="4897" y="111304"/>
                  </a:cubicBezTo>
                  <a:cubicBezTo>
                    <a:pt x="2448" y="111304"/>
                    <a:pt x="2448" y="111304"/>
                    <a:pt x="2448" y="111304"/>
                  </a:cubicBezTo>
                  <a:cubicBezTo>
                    <a:pt x="1224" y="111304"/>
                    <a:pt x="0" y="113043"/>
                    <a:pt x="0" y="114782"/>
                  </a:cubicBezTo>
                  <a:cubicBezTo>
                    <a:pt x="0" y="118260"/>
                    <a:pt x="1224" y="120000"/>
                    <a:pt x="2448" y="120000"/>
                  </a:cubicBezTo>
                  <a:close/>
                  <a:moveTo>
                    <a:pt x="73469" y="60869"/>
                  </a:moveTo>
                  <a:cubicBezTo>
                    <a:pt x="83265" y="60869"/>
                    <a:pt x="83265" y="60869"/>
                    <a:pt x="83265" y="60869"/>
                  </a:cubicBezTo>
                  <a:cubicBezTo>
                    <a:pt x="83265" y="111304"/>
                    <a:pt x="83265" y="111304"/>
                    <a:pt x="83265" y="111304"/>
                  </a:cubicBezTo>
                  <a:cubicBezTo>
                    <a:pt x="73469" y="111304"/>
                    <a:pt x="73469" y="111304"/>
                    <a:pt x="73469" y="111304"/>
                  </a:cubicBezTo>
                  <a:lnTo>
                    <a:pt x="73469" y="60869"/>
                  </a:lnTo>
                  <a:close/>
                  <a:moveTo>
                    <a:pt x="41632" y="45217"/>
                  </a:moveTo>
                  <a:cubicBezTo>
                    <a:pt x="51428" y="45217"/>
                    <a:pt x="51428" y="45217"/>
                    <a:pt x="51428" y="45217"/>
                  </a:cubicBezTo>
                  <a:cubicBezTo>
                    <a:pt x="51428" y="111304"/>
                    <a:pt x="51428" y="111304"/>
                    <a:pt x="51428" y="111304"/>
                  </a:cubicBezTo>
                  <a:cubicBezTo>
                    <a:pt x="41632" y="111304"/>
                    <a:pt x="41632" y="111304"/>
                    <a:pt x="41632" y="111304"/>
                  </a:cubicBezTo>
                  <a:lnTo>
                    <a:pt x="41632" y="45217"/>
                  </a:lnTo>
                  <a:close/>
                  <a:moveTo>
                    <a:pt x="11020" y="83478"/>
                  </a:moveTo>
                  <a:cubicBezTo>
                    <a:pt x="20816" y="83478"/>
                    <a:pt x="20816" y="83478"/>
                    <a:pt x="20816" y="83478"/>
                  </a:cubicBezTo>
                  <a:cubicBezTo>
                    <a:pt x="20816" y="111304"/>
                    <a:pt x="20816" y="111304"/>
                    <a:pt x="20816" y="111304"/>
                  </a:cubicBezTo>
                  <a:cubicBezTo>
                    <a:pt x="11020" y="111304"/>
                    <a:pt x="11020" y="111304"/>
                    <a:pt x="11020" y="111304"/>
                  </a:cubicBezTo>
                  <a:lnTo>
                    <a:pt x="11020" y="834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5"/>
            <p:cNvSpPr/>
            <p:nvPr/>
          </p:nvSpPr>
          <p:spPr>
            <a:xfrm>
              <a:off x="1106488" y="3538538"/>
              <a:ext cx="936600" cy="1255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71" y="117948"/>
                  </a:moveTo>
                  <a:cubicBezTo>
                    <a:pt x="3428" y="117948"/>
                    <a:pt x="3428" y="117948"/>
                    <a:pt x="3428" y="117948"/>
                  </a:cubicBezTo>
                  <a:cubicBezTo>
                    <a:pt x="3428" y="2564"/>
                    <a:pt x="3428" y="2564"/>
                    <a:pt x="3428" y="2564"/>
                  </a:cubicBezTo>
                  <a:cubicBezTo>
                    <a:pt x="75428" y="2564"/>
                    <a:pt x="75428" y="2564"/>
                    <a:pt x="75428" y="2564"/>
                  </a:cubicBezTo>
                  <a:cubicBezTo>
                    <a:pt x="75428" y="31794"/>
                    <a:pt x="75428" y="31794"/>
                    <a:pt x="75428" y="31794"/>
                  </a:cubicBezTo>
                  <a:cubicBezTo>
                    <a:pt x="75428" y="32820"/>
                    <a:pt x="76114" y="33333"/>
                    <a:pt x="76800" y="33333"/>
                  </a:cubicBezTo>
                  <a:cubicBezTo>
                    <a:pt x="116571" y="33333"/>
                    <a:pt x="116571" y="33333"/>
                    <a:pt x="116571" y="33333"/>
                  </a:cubicBezTo>
                  <a:cubicBezTo>
                    <a:pt x="116571" y="92307"/>
                    <a:pt x="116571" y="92307"/>
                    <a:pt x="116571" y="92307"/>
                  </a:cubicBezTo>
                  <a:cubicBezTo>
                    <a:pt x="117257" y="92820"/>
                    <a:pt x="117257" y="94358"/>
                    <a:pt x="117257" y="95384"/>
                  </a:cubicBezTo>
                  <a:cubicBezTo>
                    <a:pt x="117257" y="97435"/>
                    <a:pt x="117257" y="97435"/>
                    <a:pt x="117257" y="97435"/>
                  </a:cubicBezTo>
                  <a:cubicBezTo>
                    <a:pt x="117942" y="97435"/>
                    <a:pt x="118628" y="96923"/>
                    <a:pt x="119999" y="96410"/>
                  </a:cubicBezTo>
                  <a:cubicBezTo>
                    <a:pt x="119999" y="31794"/>
                    <a:pt x="119999" y="31794"/>
                    <a:pt x="119999" y="31794"/>
                  </a:cubicBezTo>
                  <a:cubicBezTo>
                    <a:pt x="119999" y="31794"/>
                    <a:pt x="119999" y="31794"/>
                    <a:pt x="119999" y="31794"/>
                  </a:cubicBezTo>
                  <a:cubicBezTo>
                    <a:pt x="119999" y="31794"/>
                    <a:pt x="119999" y="31794"/>
                    <a:pt x="119999" y="31794"/>
                  </a:cubicBezTo>
                  <a:cubicBezTo>
                    <a:pt x="119314" y="31794"/>
                    <a:pt x="119314" y="31282"/>
                    <a:pt x="119314" y="31282"/>
                  </a:cubicBezTo>
                  <a:cubicBezTo>
                    <a:pt x="119314" y="31282"/>
                    <a:pt x="119314" y="31282"/>
                    <a:pt x="119314" y="31282"/>
                  </a:cubicBezTo>
                  <a:cubicBezTo>
                    <a:pt x="119314" y="31282"/>
                    <a:pt x="119314" y="31282"/>
                    <a:pt x="119314" y="31282"/>
                  </a:cubicBezTo>
                  <a:cubicBezTo>
                    <a:pt x="119314" y="31282"/>
                    <a:pt x="119314" y="31282"/>
                    <a:pt x="119314" y="31282"/>
                  </a:cubicBezTo>
                  <a:cubicBezTo>
                    <a:pt x="78171" y="512"/>
                    <a:pt x="78171" y="512"/>
                    <a:pt x="78171" y="512"/>
                  </a:cubicBezTo>
                  <a:cubicBezTo>
                    <a:pt x="78171" y="512"/>
                    <a:pt x="78171" y="512"/>
                    <a:pt x="78171" y="0"/>
                  </a:cubicBezTo>
                  <a:cubicBezTo>
                    <a:pt x="78171" y="0"/>
                    <a:pt x="78171" y="0"/>
                    <a:pt x="78171" y="0"/>
                  </a:cubicBezTo>
                  <a:cubicBezTo>
                    <a:pt x="78171" y="0"/>
                    <a:pt x="77485" y="0"/>
                    <a:pt x="77485" y="0"/>
                  </a:cubicBezTo>
                  <a:cubicBezTo>
                    <a:pt x="77485" y="0"/>
                    <a:pt x="77485" y="0"/>
                    <a:pt x="77485" y="0"/>
                  </a:cubicBezTo>
                  <a:cubicBezTo>
                    <a:pt x="77485" y="0"/>
                    <a:pt x="77485" y="0"/>
                    <a:pt x="77485" y="0"/>
                  </a:cubicBezTo>
                  <a:cubicBezTo>
                    <a:pt x="77485" y="0"/>
                    <a:pt x="77485" y="0"/>
                    <a:pt x="76800" y="0"/>
                  </a:cubicBezTo>
                  <a:cubicBezTo>
                    <a:pt x="2057" y="0"/>
                    <a:pt x="2057" y="0"/>
                    <a:pt x="2057" y="0"/>
                  </a:cubicBezTo>
                  <a:cubicBezTo>
                    <a:pt x="685" y="0"/>
                    <a:pt x="0" y="512"/>
                    <a:pt x="0" y="1538"/>
                  </a:cubicBezTo>
                  <a:cubicBezTo>
                    <a:pt x="0" y="118974"/>
                    <a:pt x="0" y="118974"/>
                    <a:pt x="0" y="118974"/>
                  </a:cubicBezTo>
                  <a:cubicBezTo>
                    <a:pt x="0" y="119487"/>
                    <a:pt x="685" y="120000"/>
                    <a:pt x="2057" y="120000"/>
                  </a:cubicBezTo>
                  <a:cubicBezTo>
                    <a:pt x="82971" y="120000"/>
                    <a:pt x="82971" y="120000"/>
                    <a:pt x="82971" y="120000"/>
                  </a:cubicBezTo>
                  <a:lnTo>
                    <a:pt x="82971" y="117948"/>
                  </a:lnTo>
                  <a:close/>
                  <a:moveTo>
                    <a:pt x="78857" y="4102"/>
                  </a:moveTo>
                  <a:cubicBezTo>
                    <a:pt x="113828" y="30769"/>
                    <a:pt x="113828" y="30769"/>
                    <a:pt x="113828" y="30769"/>
                  </a:cubicBezTo>
                  <a:cubicBezTo>
                    <a:pt x="78857" y="30769"/>
                    <a:pt x="78857" y="30769"/>
                    <a:pt x="78857" y="30769"/>
                  </a:cubicBezTo>
                  <a:lnTo>
                    <a:pt x="78857" y="4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5"/>
            <p:cNvSpPr/>
            <p:nvPr/>
          </p:nvSpPr>
          <p:spPr>
            <a:xfrm>
              <a:off x="1293813" y="3748088"/>
              <a:ext cx="250800" cy="22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106" y="120000"/>
                  </a:moveTo>
                  <a:cubicBezTo>
                    <a:pt x="114893" y="120000"/>
                    <a:pt x="114893" y="120000"/>
                    <a:pt x="114893" y="120000"/>
                  </a:cubicBezTo>
                  <a:cubicBezTo>
                    <a:pt x="117446" y="120000"/>
                    <a:pt x="120000" y="90000"/>
                    <a:pt x="120000" y="60000"/>
                  </a:cubicBezTo>
                  <a:cubicBezTo>
                    <a:pt x="120000" y="30000"/>
                    <a:pt x="117446" y="0"/>
                    <a:pt x="114893" y="0"/>
                  </a:cubicBezTo>
                  <a:cubicBezTo>
                    <a:pt x="5106" y="0"/>
                    <a:pt x="5106" y="0"/>
                    <a:pt x="5106" y="0"/>
                  </a:cubicBezTo>
                  <a:cubicBezTo>
                    <a:pt x="2553" y="0"/>
                    <a:pt x="0" y="30000"/>
                    <a:pt x="0" y="60000"/>
                  </a:cubicBezTo>
                  <a:cubicBezTo>
                    <a:pt x="0" y="90000"/>
                    <a:pt x="2553" y="120000"/>
                    <a:pt x="5106" y="12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5"/>
            <p:cNvSpPr/>
            <p:nvPr/>
          </p:nvSpPr>
          <p:spPr>
            <a:xfrm>
              <a:off x="1293813" y="3919538"/>
              <a:ext cx="2508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106" y="120000"/>
                  </a:moveTo>
                  <a:cubicBezTo>
                    <a:pt x="114893" y="120000"/>
                    <a:pt x="114893" y="120000"/>
                    <a:pt x="114893" y="120000"/>
                  </a:cubicBezTo>
                  <a:cubicBezTo>
                    <a:pt x="117446" y="120000"/>
                    <a:pt x="120000" y="96000"/>
                    <a:pt x="120000" y="48000"/>
                  </a:cubicBezTo>
                  <a:cubicBezTo>
                    <a:pt x="120000" y="24000"/>
                    <a:pt x="117446" y="0"/>
                    <a:pt x="114893" y="0"/>
                  </a:cubicBezTo>
                  <a:cubicBezTo>
                    <a:pt x="5106" y="0"/>
                    <a:pt x="5106" y="0"/>
                    <a:pt x="5106" y="0"/>
                  </a:cubicBezTo>
                  <a:cubicBezTo>
                    <a:pt x="2553" y="0"/>
                    <a:pt x="0" y="24000"/>
                    <a:pt x="0" y="48000"/>
                  </a:cubicBezTo>
                  <a:cubicBezTo>
                    <a:pt x="0" y="96000"/>
                    <a:pt x="2553" y="120000"/>
                    <a:pt x="5106" y="12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5"/>
            <p:cNvSpPr/>
            <p:nvPr/>
          </p:nvSpPr>
          <p:spPr>
            <a:xfrm>
              <a:off x="1325563" y="4048125"/>
              <a:ext cx="480900" cy="301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77333" y="64285"/>
                  </a:moveTo>
                  <a:cubicBezTo>
                    <a:pt x="74666" y="64285"/>
                    <a:pt x="72000" y="66428"/>
                    <a:pt x="70666" y="68571"/>
                  </a:cubicBezTo>
                  <a:cubicBezTo>
                    <a:pt x="52000" y="59999"/>
                    <a:pt x="52000" y="59999"/>
                    <a:pt x="52000" y="59999"/>
                  </a:cubicBezTo>
                  <a:cubicBezTo>
                    <a:pt x="52000" y="51428"/>
                    <a:pt x="48000" y="44999"/>
                    <a:pt x="42666" y="44999"/>
                  </a:cubicBezTo>
                  <a:cubicBezTo>
                    <a:pt x="38666" y="44999"/>
                    <a:pt x="34666" y="51428"/>
                    <a:pt x="34666" y="59999"/>
                  </a:cubicBezTo>
                  <a:cubicBezTo>
                    <a:pt x="34666" y="62142"/>
                    <a:pt x="34666" y="62142"/>
                    <a:pt x="34666" y="64285"/>
                  </a:cubicBezTo>
                  <a:cubicBezTo>
                    <a:pt x="13333" y="92142"/>
                    <a:pt x="13333" y="92142"/>
                    <a:pt x="13333" y="92142"/>
                  </a:cubicBezTo>
                  <a:cubicBezTo>
                    <a:pt x="12000" y="92142"/>
                    <a:pt x="10666" y="92142"/>
                    <a:pt x="9333" y="92142"/>
                  </a:cubicBezTo>
                  <a:cubicBezTo>
                    <a:pt x="4000" y="92142"/>
                    <a:pt x="0" y="98571"/>
                    <a:pt x="0" y="104999"/>
                  </a:cubicBezTo>
                  <a:cubicBezTo>
                    <a:pt x="0" y="113571"/>
                    <a:pt x="4000" y="119999"/>
                    <a:pt x="9333" y="119999"/>
                  </a:cubicBezTo>
                  <a:cubicBezTo>
                    <a:pt x="13333" y="119999"/>
                    <a:pt x="17333" y="113571"/>
                    <a:pt x="17333" y="104999"/>
                  </a:cubicBezTo>
                  <a:cubicBezTo>
                    <a:pt x="17333" y="102857"/>
                    <a:pt x="17333" y="102857"/>
                    <a:pt x="17333" y="100714"/>
                  </a:cubicBezTo>
                  <a:cubicBezTo>
                    <a:pt x="38666" y="72857"/>
                    <a:pt x="38666" y="72857"/>
                    <a:pt x="38666" y="72857"/>
                  </a:cubicBezTo>
                  <a:cubicBezTo>
                    <a:pt x="40000" y="72857"/>
                    <a:pt x="41333" y="75000"/>
                    <a:pt x="42666" y="75000"/>
                  </a:cubicBezTo>
                  <a:cubicBezTo>
                    <a:pt x="45333" y="75000"/>
                    <a:pt x="48000" y="72857"/>
                    <a:pt x="49333" y="68571"/>
                  </a:cubicBezTo>
                  <a:cubicBezTo>
                    <a:pt x="68000" y="79285"/>
                    <a:pt x="68000" y="79285"/>
                    <a:pt x="68000" y="79285"/>
                  </a:cubicBezTo>
                  <a:cubicBezTo>
                    <a:pt x="68000" y="85714"/>
                    <a:pt x="72000" y="92142"/>
                    <a:pt x="77333" y="92142"/>
                  </a:cubicBezTo>
                  <a:cubicBezTo>
                    <a:pt x="82666" y="92142"/>
                    <a:pt x="86666" y="85714"/>
                    <a:pt x="86666" y="77142"/>
                  </a:cubicBezTo>
                  <a:cubicBezTo>
                    <a:pt x="86666" y="75000"/>
                    <a:pt x="85333" y="72857"/>
                    <a:pt x="85333" y="70714"/>
                  </a:cubicBezTo>
                  <a:cubicBezTo>
                    <a:pt x="108000" y="27857"/>
                    <a:pt x="108000" y="27857"/>
                    <a:pt x="108000" y="27857"/>
                  </a:cubicBezTo>
                  <a:cubicBezTo>
                    <a:pt x="109333" y="27857"/>
                    <a:pt x="110666" y="27857"/>
                    <a:pt x="112000" y="27857"/>
                  </a:cubicBezTo>
                  <a:cubicBezTo>
                    <a:pt x="116000" y="27857"/>
                    <a:pt x="120000" y="21428"/>
                    <a:pt x="120000" y="12857"/>
                  </a:cubicBezTo>
                  <a:cubicBezTo>
                    <a:pt x="120000" y="6428"/>
                    <a:pt x="116000" y="0"/>
                    <a:pt x="112000" y="0"/>
                  </a:cubicBezTo>
                  <a:cubicBezTo>
                    <a:pt x="106666" y="0"/>
                    <a:pt x="102666" y="6428"/>
                    <a:pt x="102666" y="12857"/>
                  </a:cubicBezTo>
                  <a:cubicBezTo>
                    <a:pt x="102666" y="17142"/>
                    <a:pt x="102666" y="19285"/>
                    <a:pt x="104000" y="21428"/>
                  </a:cubicBezTo>
                  <a:cubicBezTo>
                    <a:pt x="80000" y="64285"/>
                    <a:pt x="80000" y="64285"/>
                    <a:pt x="80000" y="64285"/>
                  </a:cubicBezTo>
                  <a:cubicBezTo>
                    <a:pt x="78666" y="64285"/>
                    <a:pt x="78666" y="64285"/>
                    <a:pt x="77333" y="64285"/>
                  </a:cubicBezTo>
                  <a:close/>
                  <a:moveTo>
                    <a:pt x="9333" y="109285"/>
                  </a:moveTo>
                  <a:cubicBezTo>
                    <a:pt x="8000" y="109285"/>
                    <a:pt x="6666" y="107142"/>
                    <a:pt x="6666" y="104999"/>
                  </a:cubicBezTo>
                  <a:cubicBezTo>
                    <a:pt x="6666" y="102857"/>
                    <a:pt x="8000" y="100714"/>
                    <a:pt x="9333" y="100714"/>
                  </a:cubicBezTo>
                  <a:cubicBezTo>
                    <a:pt x="10666" y="100714"/>
                    <a:pt x="10666" y="102857"/>
                    <a:pt x="10666" y="104999"/>
                  </a:cubicBezTo>
                  <a:cubicBezTo>
                    <a:pt x="10666" y="107142"/>
                    <a:pt x="10666" y="109285"/>
                    <a:pt x="9333" y="109285"/>
                  </a:cubicBezTo>
                  <a:close/>
                  <a:moveTo>
                    <a:pt x="42666" y="64285"/>
                  </a:moveTo>
                  <a:cubicBezTo>
                    <a:pt x="41333" y="64285"/>
                    <a:pt x="40000" y="62142"/>
                    <a:pt x="40000" y="59999"/>
                  </a:cubicBezTo>
                  <a:cubicBezTo>
                    <a:pt x="40000" y="57857"/>
                    <a:pt x="41333" y="55714"/>
                    <a:pt x="42666" y="55714"/>
                  </a:cubicBezTo>
                  <a:cubicBezTo>
                    <a:pt x="44000" y="55714"/>
                    <a:pt x="45333" y="57857"/>
                    <a:pt x="45333" y="59999"/>
                  </a:cubicBezTo>
                  <a:cubicBezTo>
                    <a:pt x="45333" y="62142"/>
                    <a:pt x="44000" y="64285"/>
                    <a:pt x="42666" y="64285"/>
                  </a:cubicBezTo>
                  <a:close/>
                  <a:moveTo>
                    <a:pt x="77333" y="81428"/>
                  </a:moveTo>
                  <a:cubicBezTo>
                    <a:pt x="76000" y="81428"/>
                    <a:pt x="74666" y="79285"/>
                    <a:pt x="74666" y="77142"/>
                  </a:cubicBezTo>
                  <a:cubicBezTo>
                    <a:pt x="74666" y="77142"/>
                    <a:pt x="74666" y="77142"/>
                    <a:pt x="74666" y="77142"/>
                  </a:cubicBezTo>
                  <a:cubicBezTo>
                    <a:pt x="74666" y="77142"/>
                    <a:pt x="74666" y="77142"/>
                    <a:pt x="74666" y="77142"/>
                  </a:cubicBezTo>
                  <a:cubicBezTo>
                    <a:pt x="74666" y="77142"/>
                    <a:pt x="74666" y="77142"/>
                    <a:pt x="74666" y="75000"/>
                  </a:cubicBezTo>
                  <a:cubicBezTo>
                    <a:pt x="76000" y="75000"/>
                    <a:pt x="76000" y="75000"/>
                    <a:pt x="77333" y="75000"/>
                  </a:cubicBezTo>
                  <a:cubicBezTo>
                    <a:pt x="78666" y="75000"/>
                    <a:pt x="80000" y="75000"/>
                    <a:pt x="80000" y="77142"/>
                  </a:cubicBezTo>
                  <a:cubicBezTo>
                    <a:pt x="80000" y="79285"/>
                    <a:pt x="78666" y="81428"/>
                    <a:pt x="77333" y="81428"/>
                  </a:cubicBezTo>
                  <a:close/>
                  <a:moveTo>
                    <a:pt x="112000" y="10714"/>
                  </a:moveTo>
                  <a:cubicBezTo>
                    <a:pt x="113333" y="10714"/>
                    <a:pt x="113333" y="10714"/>
                    <a:pt x="113333" y="12857"/>
                  </a:cubicBezTo>
                  <a:cubicBezTo>
                    <a:pt x="113333" y="14999"/>
                    <a:pt x="113333" y="17142"/>
                    <a:pt x="112000" y="17142"/>
                  </a:cubicBezTo>
                  <a:cubicBezTo>
                    <a:pt x="109333" y="17142"/>
                    <a:pt x="109333" y="14999"/>
                    <a:pt x="109333" y="12857"/>
                  </a:cubicBezTo>
                  <a:cubicBezTo>
                    <a:pt x="109333" y="10714"/>
                    <a:pt x="109333" y="10714"/>
                    <a:pt x="112000" y="107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5"/>
            <p:cNvSpPr/>
            <p:nvPr/>
          </p:nvSpPr>
          <p:spPr>
            <a:xfrm>
              <a:off x="1293813" y="3833813"/>
              <a:ext cx="250800" cy="22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106" y="120000"/>
                  </a:moveTo>
                  <a:cubicBezTo>
                    <a:pt x="114893" y="120000"/>
                    <a:pt x="114893" y="120000"/>
                    <a:pt x="114893" y="120000"/>
                  </a:cubicBezTo>
                  <a:cubicBezTo>
                    <a:pt x="117446" y="120000"/>
                    <a:pt x="120000" y="90000"/>
                    <a:pt x="120000" y="60000"/>
                  </a:cubicBezTo>
                  <a:cubicBezTo>
                    <a:pt x="120000" y="30000"/>
                    <a:pt x="117446" y="0"/>
                    <a:pt x="114893" y="0"/>
                  </a:cubicBezTo>
                  <a:cubicBezTo>
                    <a:pt x="5106" y="0"/>
                    <a:pt x="5106" y="0"/>
                    <a:pt x="5106" y="0"/>
                  </a:cubicBezTo>
                  <a:cubicBezTo>
                    <a:pt x="2553" y="0"/>
                    <a:pt x="0" y="30000"/>
                    <a:pt x="0" y="60000"/>
                  </a:cubicBezTo>
                  <a:cubicBezTo>
                    <a:pt x="0" y="90000"/>
                    <a:pt x="2553" y="120000"/>
                    <a:pt x="5106" y="12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5"/>
            <p:cNvSpPr/>
            <p:nvPr/>
          </p:nvSpPr>
          <p:spPr>
            <a:xfrm>
              <a:off x="1555750" y="4462463"/>
              <a:ext cx="711300" cy="1544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9774" y="62500"/>
                  </a:moveTo>
                  <a:cubicBezTo>
                    <a:pt x="32481" y="64583"/>
                    <a:pt x="36090" y="66250"/>
                    <a:pt x="41503" y="67916"/>
                  </a:cubicBezTo>
                  <a:cubicBezTo>
                    <a:pt x="41503" y="76250"/>
                    <a:pt x="41503" y="76250"/>
                    <a:pt x="41503" y="76250"/>
                  </a:cubicBezTo>
                  <a:cubicBezTo>
                    <a:pt x="31578" y="76250"/>
                    <a:pt x="31578" y="76250"/>
                    <a:pt x="31578" y="76250"/>
                  </a:cubicBezTo>
                  <a:cubicBezTo>
                    <a:pt x="30676" y="76250"/>
                    <a:pt x="29774" y="77083"/>
                    <a:pt x="29774" y="77500"/>
                  </a:cubicBezTo>
                  <a:cubicBezTo>
                    <a:pt x="29774" y="89166"/>
                    <a:pt x="29774" y="89166"/>
                    <a:pt x="29774" y="89166"/>
                  </a:cubicBezTo>
                  <a:cubicBezTo>
                    <a:pt x="29774" y="120000"/>
                    <a:pt x="29774" y="120000"/>
                    <a:pt x="29774" y="120000"/>
                  </a:cubicBezTo>
                  <a:cubicBezTo>
                    <a:pt x="34285" y="120000"/>
                    <a:pt x="34285" y="120000"/>
                    <a:pt x="34285" y="120000"/>
                  </a:cubicBezTo>
                  <a:cubicBezTo>
                    <a:pt x="34285" y="90000"/>
                    <a:pt x="34285" y="90000"/>
                    <a:pt x="34285" y="90000"/>
                  </a:cubicBezTo>
                  <a:cubicBezTo>
                    <a:pt x="110977" y="90000"/>
                    <a:pt x="110977" y="90000"/>
                    <a:pt x="110977" y="90000"/>
                  </a:cubicBezTo>
                  <a:cubicBezTo>
                    <a:pt x="110977" y="120000"/>
                    <a:pt x="110977" y="120000"/>
                    <a:pt x="110977" y="120000"/>
                  </a:cubicBezTo>
                  <a:cubicBezTo>
                    <a:pt x="115488" y="120000"/>
                    <a:pt x="115488" y="120000"/>
                    <a:pt x="115488" y="120000"/>
                  </a:cubicBezTo>
                  <a:cubicBezTo>
                    <a:pt x="115488" y="89166"/>
                    <a:pt x="115488" y="89166"/>
                    <a:pt x="115488" y="89166"/>
                  </a:cubicBezTo>
                  <a:cubicBezTo>
                    <a:pt x="115488" y="77500"/>
                    <a:pt x="115488" y="77500"/>
                    <a:pt x="115488" y="77500"/>
                  </a:cubicBezTo>
                  <a:cubicBezTo>
                    <a:pt x="115488" y="77083"/>
                    <a:pt x="114586" y="76250"/>
                    <a:pt x="112781" y="76250"/>
                  </a:cubicBezTo>
                  <a:cubicBezTo>
                    <a:pt x="103759" y="76250"/>
                    <a:pt x="103759" y="76250"/>
                    <a:pt x="103759" y="76250"/>
                  </a:cubicBezTo>
                  <a:cubicBezTo>
                    <a:pt x="103759" y="67500"/>
                    <a:pt x="103759" y="67500"/>
                    <a:pt x="103759" y="67500"/>
                  </a:cubicBezTo>
                  <a:cubicBezTo>
                    <a:pt x="113684" y="64166"/>
                    <a:pt x="120000" y="59166"/>
                    <a:pt x="120000" y="53333"/>
                  </a:cubicBezTo>
                  <a:cubicBezTo>
                    <a:pt x="120000" y="21666"/>
                    <a:pt x="120000" y="21666"/>
                    <a:pt x="120000" y="21666"/>
                  </a:cubicBezTo>
                  <a:cubicBezTo>
                    <a:pt x="120000" y="18333"/>
                    <a:pt x="114586" y="15833"/>
                    <a:pt x="107368" y="15833"/>
                  </a:cubicBezTo>
                  <a:cubicBezTo>
                    <a:pt x="104661" y="15833"/>
                    <a:pt x="101954" y="16250"/>
                    <a:pt x="99248" y="17083"/>
                  </a:cubicBezTo>
                  <a:cubicBezTo>
                    <a:pt x="99248" y="12083"/>
                    <a:pt x="99248" y="12083"/>
                    <a:pt x="99248" y="12083"/>
                  </a:cubicBezTo>
                  <a:cubicBezTo>
                    <a:pt x="99248" y="8750"/>
                    <a:pt x="93834" y="6250"/>
                    <a:pt x="86616" y="6250"/>
                  </a:cubicBezTo>
                  <a:cubicBezTo>
                    <a:pt x="83909" y="6250"/>
                    <a:pt x="81203" y="6666"/>
                    <a:pt x="78496" y="7500"/>
                  </a:cubicBezTo>
                  <a:cubicBezTo>
                    <a:pt x="78496" y="5833"/>
                    <a:pt x="78496" y="5833"/>
                    <a:pt x="78496" y="5833"/>
                  </a:cubicBezTo>
                  <a:cubicBezTo>
                    <a:pt x="78496" y="2500"/>
                    <a:pt x="73082" y="0"/>
                    <a:pt x="65864" y="0"/>
                  </a:cubicBezTo>
                  <a:cubicBezTo>
                    <a:pt x="59548" y="0"/>
                    <a:pt x="54135" y="2500"/>
                    <a:pt x="54135" y="5833"/>
                  </a:cubicBezTo>
                  <a:cubicBezTo>
                    <a:pt x="54135" y="7500"/>
                    <a:pt x="54135" y="7500"/>
                    <a:pt x="54135" y="7500"/>
                  </a:cubicBezTo>
                  <a:cubicBezTo>
                    <a:pt x="51428" y="6666"/>
                    <a:pt x="48721" y="6250"/>
                    <a:pt x="45112" y="6250"/>
                  </a:cubicBezTo>
                  <a:cubicBezTo>
                    <a:pt x="38796" y="6250"/>
                    <a:pt x="33383" y="8750"/>
                    <a:pt x="33383" y="12083"/>
                  </a:cubicBezTo>
                  <a:cubicBezTo>
                    <a:pt x="33383" y="41250"/>
                    <a:pt x="33383" y="41250"/>
                    <a:pt x="33383" y="41250"/>
                  </a:cubicBezTo>
                  <a:cubicBezTo>
                    <a:pt x="18947" y="33333"/>
                    <a:pt x="18947" y="33333"/>
                    <a:pt x="18947" y="33333"/>
                  </a:cubicBezTo>
                  <a:cubicBezTo>
                    <a:pt x="18947" y="33333"/>
                    <a:pt x="18045" y="33333"/>
                    <a:pt x="18045" y="33333"/>
                  </a:cubicBezTo>
                  <a:cubicBezTo>
                    <a:pt x="14436" y="31666"/>
                    <a:pt x="8120" y="31666"/>
                    <a:pt x="4511" y="33333"/>
                  </a:cubicBezTo>
                  <a:cubicBezTo>
                    <a:pt x="902" y="35000"/>
                    <a:pt x="0" y="37500"/>
                    <a:pt x="2706" y="39583"/>
                  </a:cubicBezTo>
                  <a:cubicBezTo>
                    <a:pt x="4511" y="40833"/>
                    <a:pt x="18045" y="54166"/>
                    <a:pt x="29774" y="62500"/>
                  </a:cubicBezTo>
                  <a:close/>
                  <a:moveTo>
                    <a:pt x="110977" y="78333"/>
                  </a:moveTo>
                  <a:cubicBezTo>
                    <a:pt x="110977" y="88333"/>
                    <a:pt x="110977" y="88333"/>
                    <a:pt x="110977" y="88333"/>
                  </a:cubicBezTo>
                  <a:cubicBezTo>
                    <a:pt x="34285" y="88333"/>
                    <a:pt x="34285" y="88333"/>
                    <a:pt x="34285" y="88333"/>
                  </a:cubicBezTo>
                  <a:cubicBezTo>
                    <a:pt x="34285" y="78333"/>
                    <a:pt x="34285" y="78333"/>
                    <a:pt x="34285" y="78333"/>
                  </a:cubicBezTo>
                  <a:lnTo>
                    <a:pt x="110977" y="78333"/>
                  </a:lnTo>
                  <a:close/>
                  <a:moveTo>
                    <a:pt x="7218" y="35000"/>
                  </a:moveTo>
                  <a:cubicBezTo>
                    <a:pt x="9022" y="33750"/>
                    <a:pt x="12631" y="33750"/>
                    <a:pt x="15338" y="34583"/>
                  </a:cubicBezTo>
                  <a:cubicBezTo>
                    <a:pt x="33383" y="44583"/>
                    <a:pt x="33383" y="44583"/>
                    <a:pt x="33383" y="44583"/>
                  </a:cubicBezTo>
                  <a:cubicBezTo>
                    <a:pt x="34285" y="45000"/>
                    <a:pt x="35187" y="45000"/>
                    <a:pt x="36090" y="45000"/>
                  </a:cubicBezTo>
                  <a:cubicBezTo>
                    <a:pt x="36992" y="44583"/>
                    <a:pt x="36992" y="44166"/>
                    <a:pt x="36992" y="43750"/>
                  </a:cubicBezTo>
                  <a:cubicBezTo>
                    <a:pt x="36992" y="12083"/>
                    <a:pt x="36992" y="12083"/>
                    <a:pt x="36992" y="12083"/>
                  </a:cubicBezTo>
                  <a:cubicBezTo>
                    <a:pt x="36992" y="10416"/>
                    <a:pt x="40601" y="8750"/>
                    <a:pt x="44210" y="8333"/>
                  </a:cubicBezTo>
                  <a:cubicBezTo>
                    <a:pt x="49624" y="7916"/>
                    <a:pt x="54135" y="10000"/>
                    <a:pt x="54135" y="12083"/>
                  </a:cubicBezTo>
                  <a:cubicBezTo>
                    <a:pt x="54135" y="29583"/>
                    <a:pt x="54135" y="29583"/>
                    <a:pt x="54135" y="29583"/>
                  </a:cubicBezTo>
                  <a:cubicBezTo>
                    <a:pt x="54135" y="30000"/>
                    <a:pt x="55037" y="30416"/>
                    <a:pt x="55939" y="30416"/>
                  </a:cubicBezTo>
                  <a:cubicBezTo>
                    <a:pt x="55939" y="30416"/>
                    <a:pt x="55939" y="30416"/>
                    <a:pt x="55939" y="30416"/>
                  </a:cubicBezTo>
                  <a:cubicBezTo>
                    <a:pt x="56842" y="30416"/>
                    <a:pt x="57744" y="30000"/>
                    <a:pt x="57744" y="29583"/>
                  </a:cubicBezTo>
                  <a:cubicBezTo>
                    <a:pt x="57744" y="12083"/>
                    <a:pt x="57744" y="12083"/>
                    <a:pt x="57744" y="12083"/>
                  </a:cubicBezTo>
                  <a:cubicBezTo>
                    <a:pt x="57744" y="5833"/>
                    <a:pt x="57744" y="5833"/>
                    <a:pt x="57744" y="5833"/>
                  </a:cubicBezTo>
                  <a:cubicBezTo>
                    <a:pt x="57744" y="3750"/>
                    <a:pt x="61353" y="2083"/>
                    <a:pt x="64962" y="2083"/>
                  </a:cubicBezTo>
                  <a:cubicBezTo>
                    <a:pt x="70375" y="1666"/>
                    <a:pt x="73984" y="3333"/>
                    <a:pt x="73984" y="5833"/>
                  </a:cubicBezTo>
                  <a:cubicBezTo>
                    <a:pt x="73984" y="12083"/>
                    <a:pt x="73984" y="12083"/>
                    <a:pt x="73984" y="12083"/>
                  </a:cubicBezTo>
                  <a:cubicBezTo>
                    <a:pt x="73984" y="29583"/>
                    <a:pt x="73984" y="29583"/>
                    <a:pt x="73984" y="29583"/>
                  </a:cubicBezTo>
                  <a:cubicBezTo>
                    <a:pt x="73984" y="30000"/>
                    <a:pt x="75789" y="30416"/>
                    <a:pt x="76691" y="30416"/>
                  </a:cubicBezTo>
                  <a:cubicBezTo>
                    <a:pt x="76691" y="30416"/>
                    <a:pt x="76691" y="30416"/>
                    <a:pt x="76691" y="30416"/>
                  </a:cubicBezTo>
                  <a:cubicBezTo>
                    <a:pt x="77593" y="30416"/>
                    <a:pt x="78496" y="30000"/>
                    <a:pt x="78496" y="29583"/>
                  </a:cubicBezTo>
                  <a:cubicBezTo>
                    <a:pt x="78496" y="12083"/>
                    <a:pt x="78496" y="12083"/>
                    <a:pt x="78496" y="12083"/>
                  </a:cubicBezTo>
                  <a:cubicBezTo>
                    <a:pt x="78496" y="10416"/>
                    <a:pt x="82105" y="8750"/>
                    <a:pt x="85714" y="8333"/>
                  </a:cubicBezTo>
                  <a:cubicBezTo>
                    <a:pt x="91127" y="7916"/>
                    <a:pt x="94736" y="10000"/>
                    <a:pt x="94736" y="12083"/>
                  </a:cubicBezTo>
                  <a:cubicBezTo>
                    <a:pt x="94736" y="21666"/>
                    <a:pt x="94736" y="21666"/>
                    <a:pt x="94736" y="21666"/>
                  </a:cubicBezTo>
                  <a:cubicBezTo>
                    <a:pt x="94736" y="34166"/>
                    <a:pt x="94736" y="34166"/>
                    <a:pt x="94736" y="34166"/>
                  </a:cubicBezTo>
                  <a:cubicBezTo>
                    <a:pt x="94736" y="34583"/>
                    <a:pt x="95639" y="35416"/>
                    <a:pt x="97443" y="35416"/>
                  </a:cubicBezTo>
                  <a:cubicBezTo>
                    <a:pt x="97443" y="35416"/>
                    <a:pt x="97443" y="35416"/>
                    <a:pt x="97443" y="35416"/>
                  </a:cubicBezTo>
                  <a:cubicBezTo>
                    <a:pt x="98345" y="35416"/>
                    <a:pt x="99248" y="34583"/>
                    <a:pt x="99248" y="34166"/>
                  </a:cubicBezTo>
                  <a:cubicBezTo>
                    <a:pt x="99248" y="21666"/>
                    <a:pt x="99248" y="21666"/>
                    <a:pt x="99248" y="21666"/>
                  </a:cubicBezTo>
                  <a:cubicBezTo>
                    <a:pt x="99248" y="20000"/>
                    <a:pt x="101954" y="17916"/>
                    <a:pt x="106466" y="17916"/>
                  </a:cubicBezTo>
                  <a:cubicBezTo>
                    <a:pt x="110977" y="17500"/>
                    <a:pt x="115488" y="19166"/>
                    <a:pt x="115488" y="21666"/>
                  </a:cubicBezTo>
                  <a:cubicBezTo>
                    <a:pt x="115488" y="53333"/>
                    <a:pt x="115488" y="53333"/>
                    <a:pt x="115488" y="53333"/>
                  </a:cubicBezTo>
                  <a:cubicBezTo>
                    <a:pt x="115488" y="58750"/>
                    <a:pt x="110075" y="63333"/>
                    <a:pt x="100150" y="65833"/>
                  </a:cubicBezTo>
                  <a:cubicBezTo>
                    <a:pt x="100150" y="66250"/>
                    <a:pt x="99248" y="66666"/>
                    <a:pt x="99248" y="67083"/>
                  </a:cubicBezTo>
                  <a:cubicBezTo>
                    <a:pt x="99248" y="76250"/>
                    <a:pt x="99248" y="76250"/>
                    <a:pt x="99248" y="76250"/>
                  </a:cubicBezTo>
                  <a:cubicBezTo>
                    <a:pt x="46015" y="76250"/>
                    <a:pt x="46015" y="76250"/>
                    <a:pt x="46015" y="76250"/>
                  </a:cubicBezTo>
                  <a:cubicBezTo>
                    <a:pt x="46015" y="67083"/>
                    <a:pt x="46015" y="67083"/>
                    <a:pt x="46015" y="67083"/>
                  </a:cubicBezTo>
                  <a:cubicBezTo>
                    <a:pt x="46015" y="66666"/>
                    <a:pt x="45112" y="66666"/>
                    <a:pt x="44210" y="66250"/>
                  </a:cubicBezTo>
                  <a:cubicBezTo>
                    <a:pt x="39699" y="65000"/>
                    <a:pt x="36090" y="63333"/>
                    <a:pt x="33383" y="61250"/>
                  </a:cubicBezTo>
                  <a:cubicBezTo>
                    <a:pt x="21654" y="52916"/>
                    <a:pt x="7218" y="38750"/>
                    <a:pt x="7218" y="38750"/>
                  </a:cubicBezTo>
                  <a:cubicBezTo>
                    <a:pt x="6315" y="38750"/>
                    <a:pt x="6315" y="38750"/>
                    <a:pt x="6315" y="38333"/>
                  </a:cubicBezTo>
                  <a:cubicBezTo>
                    <a:pt x="4511" y="37500"/>
                    <a:pt x="5413" y="35833"/>
                    <a:pt x="7218" y="35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"/>
          <p:cNvSpPr/>
          <p:nvPr/>
        </p:nvSpPr>
        <p:spPr>
          <a:xfrm>
            <a:off x="8808000" y="2208279"/>
            <a:ext cx="336000" cy="727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8"/>
          <p:cNvSpPr/>
          <p:nvPr/>
        </p:nvSpPr>
        <p:spPr>
          <a:xfrm>
            <a:off x="0" y="0"/>
            <a:ext cx="6096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8"/>
          <p:cNvSpPr txBox="1">
            <a:spLocks noGrp="1"/>
          </p:cNvSpPr>
          <p:nvPr>
            <p:ph type="title"/>
          </p:nvPr>
        </p:nvSpPr>
        <p:spPr>
          <a:xfrm>
            <a:off x="457200" y="586975"/>
            <a:ext cx="51387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8"/>
          <p:cNvSpPr txBox="1">
            <a:spLocks noGrp="1"/>
          </p:cNvSpPr>
          <p:nvPr>
            <p:ph type="sldNum" idx="12"/>
          </p:nvPr>
        </p:nvSpPr>
        <p:spPr>
          <a:xfrm>
            <a:off x="8808000" y="2208175"/>
            <a:ext cx="336000" cy="7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88" name="Google Shape;188;p8"/>
          <p:cNvGrpSpPr/>
          <p:nvPr/>
        </p:nvGrpSpPr>
        <p:grpSpPr>
          <a:xfrm>
            <a:off x="6707938" y="2948000"/>
            <a:ext cx="1732075" cy="2195488"/>
            <a:chOff x="6662738" y="3806825"/>
            <a:chExt cx="1732075" cy="2195488"/>
          </a:xfrm>
        </p:grpSpPr>
        <p:sp>
          <p:nvSpPr>
            <p:cNvPr id="189" name="Google Shape;189;p8"/>
            <p:cNvSpPr/>
            <p:nvPr/>
          </p:nvSpPr>
          <p:spPr>
            <a:xfrm>
              <a:off x="7839075" y="4194175"/>
              <a:ext cx="74700" cy="52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5714" y="0"/>
                  </a:moveTo>
                  <a:cubicBezTo>
                    <a:pt x="17142" y="60000"/>
                    <a:pt x="17142" y="60000"/>
                    <a:pt x="17142" y="60000"/>
                  </a:cubicBezTo>
                  <a:cubicBezTo>
                    <a:pt x="0" y="72000"/>
                    <a:pt x="0" y="84000"/>
                    <a:pt x="8571" y="108000"/>
                  </a:cubicBezTo>
                  <a:cubicBezTo>
                    <a:pt x="8571" y="108000"/>
                    <a:pt x="17142" y="120000"/>
                    <a:pt x="25714" y="120000"/>
                  </a:cubicBezTo>
                  <a:cubicBezTo>
                    <a:pt x="25714" y="120000"/>
                    <a:pt x="34285" y="120000"/>
                    <a:pt x="34285" y="120000"/>
                  </a:cubicBezTo>
                  <a:cubicBezTo>
                    <a:pt x="111428" y="60000"/>
                    <a:pt x="111428" y="60000"/>
                    <a:pt x="111428" y="60000"/>
                  </a:cubicBezTo>
                  <a:cubicBezTo>
                    <a:pt x="119999" y="48000"/>
                    <a:pt x="119999" y="24000"/>
                    <a:pt x="119999" y="12000"/>
                  </a:cubicBezTo>
                  <a:cubicBezTo>
                    <a:pt x="111428" y="0"/>
                    <a:pt x="94285" y="0"/>
                    <a:pt x="857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8"/>
            <p:cNvSpPr/>
            <p:nvPr/>
          </p:nvSpPr>
          <p:spPr>
            <a:xfrm>
              <a:off x="7800975" y="4070350"/>
              <a:ext cx="327000" cy="219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3" y="120000"/>
                  </a:moveTo>
                  <a:cubicBezTo>
                    <a:pt x="11803" y="120000"/>
                    <a:pt x="11803" y="120000"/>
                    <a:pt x="11803" y="120000"/>
                  </a:cubicBezTo>
                  <a:cubicBezTo>
                    <a:pt x="108196" y="120000"/>
                    <a:pt x="108196" y="120000"/>
                    <a:pt x="108196" y="120000"/>
                  </a:cubicBezTo>
                  <a:cubicBezTo>
                    <a:pt x="114098" y="120000"/>
                    <a:pt x="120000" y="114146"/>
                    <a:pt x="120000" y="102439"/>
                  </a:cubicBezTo>
                  <a:cubicBezTo>
                    <a:pt x="120000" y="17560"/>
                    <a:pt x="120000" y="17560"/>
                    <a:pt x="120000" y="17560"/>
                  </a:cubicBezTo>
                  <a:cubicBezTo>
                    <a:pt x="120000" y="8780"/>
                    <a:pt x="114098" y="0"/>
                    <a:pt x="108196" y="0"/>
                  </a:cubicBezTo>
                  <a:cubicBezTo>
                    <a:pt x="11803" y="0"/>
                    <a:pt x="11803" y="0"/>
                    <a:pt x="11803" y="0"/>
                  </a:cubicBezTo>
                  <a:cubicBezTo>
                    <a:pt x="5901" y="0"/>
                    <a:pt x="0" y="8780"/>
                    <a:pt x="0" y="17560"/>
                  </a:cubicBezTo>
                  <a:cubicBezTo>
                    <a:pt x="0" y="90731"/>
                    <a:pt x="0" y="90731"/>
                    <a:pt x="0" y="90731"/>
                  </a:cubicBezTo>
                  <a:cubicBezTo>
                    <a:pt x="3934" y="93658"/>
                    <a:pt x="3934" y="93658"/>
                    <a:pt x="3934" y="93658"/>
                  </a:cubicBezTo>
                  <a:cubicBezTo>
                    <a:pt x="7868" y="99512"/>
                    <a:pt x="11803" y="111219"/>
                    <a:pt x="11803" y="120000"/>
                  </a:cubicBezTo>
                  <a:close/>
                  <a:moveTo>
                    <a:pt x="9836" y="17560"/>
                  </a:moveTo>
                  <a:cubicBezTo>
                    <a:pt x="9836" y="17560"/>
                    <a:pt x="11803" y="14634"/>
                    <a:pt x="11803" y="14634"/>
                  </a:cubicBezTo>
                  <a:cubicBezTo>
                    <a:pt x="108196" y="14634"/>
                    <a:pt x="108196" y="14634"/>
                    <a:pt x="108196" y="14634"/>
                  </a:cubicBezTo>
                  <a:cubicBezTo>
                    <a:pt x="108196" y="14634"/>
                    <a:pt x="110163" y="17560"/>
                    <a:pt x="110163" y="17560"/>
                  </a:cubicBezTo>
                  <a:cubicBezTo>
                    <a:pt x="110163" y="102439"/>
                    <a:pt x="110163" y="102439"/>
                    <a:pt x="110163" y="102439"/>
                  </a:cubicBezTo>
                  <a:cubicBezTo>
                    <a:pt x="110163" y="105365"/>
                    <a:pt x="108196" y="105365"/>
                    <a:pt x="108196" y="105365"/>
                  </a:cubicBezTo>
                  <a:cubicBezTo>
                    <a:pt x="11803" y="105365"/>
                    <a:pt x="11803" y="105365"/>
                    <a:pt x="11803" y="105365"/>
                  </a:cubicBezTo>
                  <a:cubicBezTo>
                    <a:pt x="11803" y="105365"/>
                    <a:pt x="9836" y="105365"/>
                    <a:pt x="9836" y="102439"/>
                  </a:cubicBezTo>
                  <a:lnTo>
                    <a:pt x="9836" y="175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8"/>
            <p:cNvSpPr/>
            <p:nvPr/>
          </p:nvSpPr>
          <p:spPr>
            <a:xfrm>
              <a:off x="7839075" y="4117975"/>
              <a:ext cx="250800" cy="103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106" y="31578"/>
                  </a:moveTo>
                  <a:cubicBezTo>
                    <a:pt x="56170" y="120000"/>
                    <a:pt x="56170" y="120000"/>
                    <a:pt x="56170" y="120000"/>
                  </a:cubicBezTo>
                  <a:cubicBezTo>
                    <a:pt x="56170" y="120000"/>
                    <a:pt x="58723" y="120000"/>
                    <a:pt x="58723" y="120000"/>
                  </a:cubicBezTo>
                  <a:cubicBezTo>
                    <a:pt x="61276" y="120000"/>
                    <a:pt x="61276" y="120000"/>
                    <a:pt x="63829" y="120000"/>
                  </a:cubicBezTo>
                  <a:cubicBezTo>
                    <a:pt x="114893" y="31578"/>
                    <a:pt x="114893" y="31578"/>
                    <a:pt x="114893" y="31578"/>
                  </a:cubicBezTo>
                  <a:cubicBezTo>
                    <a:pt x="117446" y="31578"/>
                    <a:pt x="120000" y="18947"/>
                    <a:pt x="117446" y="12631"/>
                  </a:cubicBezTo>
                  <a:cubicBezTo>
                    <a:pt x="114893" y="6315"/>
                    <a:pt x="112340" y="0"/>
                    <a:pt x="109787" y="6315"/>
                  </a:cubicBezTo>
                  <a:cubicBezTo>
                    <a:pt x="58723" y="88421"/>
                    <a:pt x="58723" y="88421"/>
                    <a:pt x="58723" y="88421"/>
                  </a:cubicBezTo>
                  <a:cubicBezTo>
                    <a:pt x="10212" y="6315"/>
                    <a:pt x="10212" y="6315"/>
                    <a:pt x="10212" y="6315"/>
                  </a:cubicBezTo>
                  <a:cubicBezTo>
                    <a:pt x="7659" y="0"/>
                    <a:pt x="5106" y="6315"/>
                    <a:pt x="2553" y="12631"/>
                  </a:cubicBezTo>
                  <a:cubicBezTo>
                    <a:pt x="0" y="18947"/>
                    <a:pt x="0" y="31578"/>
                    <a:pt x="5106" y="315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8"/>
            <p:cNvSpPr/>
            <p:nvPr/>
          </p:nvSpPr>
          <p:spPr>
            <a:xfrm>
              <a:off x="8015288" y="4194175"/>
              <a:ext cx="74700" cy="52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857" y="60000"/>
                  </a:moveTo>
                  <a:cubicBezTo>
                    <a:pt x="34285" y="0"/>
                    <a:pt x="34285" y="0"/>
                    <a:pt x="34285" y="0"/>
                  </a:cubicBezTo>
                  <a:cubicBezTo>
                    <a:pt x="25714" y="0"/>
                    <a:pt x="8571" y="0"/>
                    <a:pt x="0" y="12000"/>
                  </a:cubicBezTo>
                  <a:cubicBezTo>
                    <a:pt x="0" y="24000"/>
                    <a:pt x="0" y="48000"/>
                    <a:pt x="8571" y="60000"/>
                  </a:cubicBezTo>
                  <a:cubicBezTo>
                    <a:pt x="85714" y="120000"/>
                    <a:pt x="85714" y="120000"/>
                    <a:pt x="85714" y="120000"/>
                  </a:cubicBezTo>
                  <a:cubicBezTo>
                    <a:pt x="85714" y="120000"/>
                    <a:pt x="94285" y="120000"/>
                    <a:pt x="94285" y="120000"/>
                  </a:cubicBezTo>
                  <a:cubicBezTo>
                    <a:pt x="102857" y="120000"/>
                    <a:pt x="111428" y="108000"/>
                    <a:pt x="111428" y="108000"/>
                  </a:cubicBezTo>
                  <a:cubicBezTo>
                    <a:pt x="119999" y="84000"/>
                    <a:pt x="111428" y="72000"/>
                    <a:pt x="102857" y="6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8"/>
            <p:cNvSpPr/>
            <p:nvPr/>
          </p:nvSpPr>
          <p:spPr>
            <a:xfrm>
              <a:off x="7699375" y="4440238"/>
              <a:ext cx="525600" cy="273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999" y="0"/>
                  </a:moveTo>
                  <a:cubicBezTo>
                    <a:pt x="119999" y="4705"/>
                    <a:pt x="119999" y="7058"/>
                    <a:pt x="117551" y="7058"/>
                  </a:cubicBezTo>
                  <a:cubicBezTo>
                    <a:pt x="116326" y="9411"/>
                    <a:pt x="115102" y="7058"/>
                    <a:pt x="113877" y="4705"/>
                  </a:cubicBezTo>
                  <a:cubicBezTo>
                    <a:pt x="113877" y="4705"/>
                    <a:pt x="113877" y="2352"/>
                    <a:pt x="113877" y="2352"/>
                  </a:cubicBezTo>
                  <a:cubicBezTo>
                    <a:pt x="113877" y="42352"/>
                    <a:pt x="113877" y="42352"/>
                    <a:pt x="113877" y="42352"/>
                  </a:cubicBezTo>
                  <a:cubicBezTo>
                    <a:pt x="23265" y="42352"/>
                    <a:pt x="23265" y="42352"/>
                    <a:pt x="23265" y="42352"/>
                  </a:cubicBezTo>
                  <a:cubicBezTo>
                    <a:pt x="24489" y="44705"/>
                    <a:pt x="24489" y="49411"/>
                    <a:pt x="24489" y="54117"/>
                  </a:cubicBezTo>
                  <a:cubicBezTo>
                    <a:pt x="113877" y="54117"/>
                    <a:pt x="113877" y="54117"/>
                    <a:pt x="113877" y="54117"/>
                  </a:cubicBezTo>
                  <a:cubicBezTo>
                    <a:pt x="113877" y="82352"/>
                    <a:pt x="113877" y="82352"/>
                    <a:pt x="113877" y="82352"/>
                  </a:cubicBezTo>
                  <a:cubicBezTo>
                    <a:pt x="113877" y="96470"/>
                    <a:pt x="107755" y="108235"/>
                    <a:pt x="99183" y="108235"/>
                  </a:cubicBezTo>
                  <a:cubicBezTo>
                    <a:pt x="20816" y="108235"/>
                    <a:pt x="20816" y="108235"/>
                    <a:pt x="20816" y="108235"/>
                  </a:cubicBezTo>
                  <a:cubicBezTo>
                    <a:pt x="12244" y="108235"/>
                    <a:pt x="6122" y="96470"/>
                    <a:pt x="6122" y="82352"/>
                  </a:cubicBezTo>
                  <a:cubicBezTo>
                    <a:pt x="6122" y="77647"/>
                    <a:pt x="6122" y="77647"/>
                    <a:pt x="6122" y="77647"/>
                  </a:cubicBezTo>
                  <a:cubicBezTo>
                    <a:pt x="3673" y="77647"/>
                    <a:pt x="2448" y="75294"/>
                    <a:pt x="0" y="72941"/>
                  </a:cubicBezTo>
                  <a:cubicBezTo>
                    <a:pt x="0" y="72941"/>
                    <a:pt x="0" y="72941"/>
                    <a:pt x="0" y="72941"/>
                  </a:cubicBezTo>
                  <a:cubicBezTo>
                    <a:pt x="0" y="82352"/>
                    <a:pt x="0" y="82352"/>
                    <a:pt x="0" y="82352"/>
                  </a:cubicBezTo>
                  <a:cubicBezTo>
                    <a:pt x="0" y="103529"/>
                    <a:pt x="9795" y="120000"/>
                    <a:pt x="20816" y="120000"/>
                  </a:cubicBezTo>
                  <a:cubicBezTo>
                    <a:pt x="99183" y="120000"/>
                    <a:pt x="99183" y="120000"/>
                    <a:pt x="99183" y="120000"/>
                  </a:cubicBezTo>
                  <a:cubicBezTo>
                    <a:pt x="111428" y="120000"/>
                    <a:pt x="119999" y="103529"/>
                    <a:pt x="119999" y="82352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0"/>
                    <a:pt x="119999" y="0"/>
                    <a:pt x="1199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8"/>
            <p:cNvSpPr/>
            <p:nvPr/>
          </p:nvSpPr>
          <p:spPr>
            <a:xfrm>
              <a:off x="7699375" y="3806825"/>
              <a:ext cx="525600" cy="365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9183" y="0"/>
                  </a:moveTo>
                  <a:cubicBezTo>
                    <a:pt x="20816" y="0"/>
                    <a:pt x="20816" y="0"/>
                    <a:pt x="20816" y="0"/>
                  </a:cubicBezTo>
                  <a:cubicBezTo>
                    <a:pt x="9795" y="0"/>
                    <a:pt x="0" y="12352"/>
                    <a:pt x="0" y="30000"/>
                  </a:cubicBezTo>
                  <a:cubicBezTo>
                    <a:pt x="0" y="118235"/>
                    <a:pt x="0" y="118235"/>
                    <a:pt x="0" y="118235"/>
                  </a:cubicBezTo>
                  <a:cubicBezTo>
                    <a:pt x="2448" y="118235"/>
                    <a:pt x="4897" y="118235"/>
                    <a:pt x="6122" y="120000"/>
                  </a:cubicBezTo>
                  <a:cubicBezTo>
                    <a:pt x="6122" y="58235"/>
                    <a:pt x="6122" y="58235"/>
                    <a:pt x="6122" y="58235"/>
                  </a:cubicBezTo>
                  <a:cubicBezTo>
                    <a:pt x="113877" y="58235"/>
                    <a:pt x="113877" y="58235"/>
                    <a:pt x="113877" y="58235"/>
                  </a:cubicBezTo>
                  <a:cubicBezTo>
                    <a:pt x="113877" y="93529"/>
                    <a:pt x="113877" y="93529"/>
                    <a:pt x="113877" y="93529"/>
                  </a:cubicBezTo>
                  <a:cubicBezTo>
                    <a:pt x="116326" y="91764"/>
                    <a:pt x="118775" y="90000"/>
                    <a:pt x="119999" y="90000"/>
                  </a:cubicBezTo>
                  <a:cubicBezTo>
                    <a:pt x="119999" y="30000"/>
                    <a:pt x="119999" y="30000"/>
                    <a:pt x="119999" y="30000"/>
                  </a:cubicBezTo>
                  <a:cubicBezTo>
                    <a:pt x="119999" y="12352"/>
                    <a:pt x="111428" y="0"/>
                    <a:pt x="99183" y="0"/>
                  </a:cubicBezTo>
                  <a:close/>
                  <a:moveTo>
                    <a:pt x="113877" y="49411"/>
                  </a:moveTo>
                  <a:cubicBezTo>
                    <a:pt x="6122" y="49411"/>
                    <a:pt x="6122" y="49411"/>
                    <a:pt x="6122" y="49411"/>
                  </a:cubicBezTo>
                  <a:cubicBezTo>
                    <a:pt x="6122" y="30000"/>
                    <a:pt x="6122" y="30000"/>
                    <a:pt x="6122" y="30000"/>
                  </a:cubicBezTo>
                  <a:cubicBezTo>
                    <a:pt x="6122" y="17647"/>
                    <a:pt x="12244" y="8823"/>
                    <a:pt x="20816" y="8823"/>
                  </a:cubicBezTo>
                  <a:cubicBezTo>
                    <a:pt x="99183" y="8823"/>
                    <a:pt x="99183" y="8823"/>
                    <a:pt x="99183" y="8823"/>
                  </a:cubicBezTo>
                  <a:cubicBezTo>
                    <a:pt x="107755" y="8823"/>
                    <a:pt x="113877" y="17647"/>
                    <a:pt x="113877" y="30000"/>
                  </a:cubicBezTo>
                  <a:lnTo>
                    <a:pt x="113877" y="494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8"/>
            <p:cNvSpPr/>
            <p:nvPr/>
          </p:nvSpPr>
          <p:spPr>
            <a:xfrm>
              <a:off x="7854950" y="4611688"/>
              <a:ext cx="2190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1219" y="120000"/>
                  </a:moveTo>
                  <a:cubicBezTo>
                    <a:pt x="114146" y="120000"/>
                    <a:pt x="120000" y="96000"/>
                    <a:pt x="120000" y="72000"/>
                  </a:cubicBezTo>
                  <a:cubicBezTo>
                    <a:pt x="120000" y="24000"/>
                    <a:pt x="114146" y="0"/>
                    <a:pt x="111219" y="0"/>
                  </a:cubicBezTo>
                  <a:cubicBezTo>
                    <a:pt x="5853" y="0"/>
                    <a:pt x="5853" y="0"/>
                    <a:pt x="5853" y="0"/>
                  </a:cubicBezTo>
                  <a:cubicBezTo>
                    <a:pt x="2926" y="0"/>
                    <a:pt x="0" y="24000"/>
                    <a:pt x="0" y="72000"/>
                  </a:cubicBezTo>
                  <a:cubicBezTo>
                    <a:pt x="0" y="96000"/>
                    <a:pt x="2926" y="120000"/>
                    <a:pt x="5853" y="120000"/>
                  </a:cubicBezTo>
                  <a:lnTo>
                    <a:pt x="111219" y="1200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8"/>
            <p:cNvSpPr/>
            <p:nvPr/>
          </p:nvSpPr>
          <p:spPr>
            <a:xfrm>
              <a:off x="7929563" y="3865563"/>
              <a:ext cx="65100" cy="65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cubicBezTo>
                    <a:pt x="30000" y="0"/>
                    <a:pt x="0" y="20000"/>
                    <a:pt x="0" y="60000"/>
                  </a:cubicBezTo>
                  <a:cubicBezTo>
                    <a:pt x="0" y="90000"/>
                    <a:pt x="30000" y="120000"/>
                    <a:pt x="60000" y="120000"/>
                  </a:cubicBezTo>
                  <a:cubicBezTo>
                    <a:pt x="100000" y="120000"/>
                    <a:pt x="120000" y="90000"/>
                    <a:pt x="120000" y="60000"/>
                  </a:cubicBezTo>
                  <a:cubicBezTo>
                    <a:pt x="120000" y="20000"/>
                    <a:pt x="100000" y="0"/>
                    <a:pt x="60000" y="0"/>
                  </a:cubicBezTo>
                  <a:close/>
                  <a:moveTo>
                    <a:pt x="60000" y="70000"/>
                  </a:moveTo>
                  <a:cubicBezTo>
                    <a:pt x="60000" y="70000"/>
                    <a:pt x="50000" y="60000"/>
                    <a:pt x="50000" y="60000"/>
                  </a:cubicBezTo>
                  <a:cubicBezTo>
                    <a:pt x="50000" y="50000"/>
                    <a:pt x="60000" y="50000"/>
                    <a:pt x="60000" y="50000"/>
                  </a:cubicBezTo>
                  <a:cubicBezTo>
                    <a:pt x="70000" y="50000"/>
                    <a:pt x="70000" y="50000"/>
                    <a:pt x="70000" y="60000"/>
                  </a:cubicBezTo>
                  <a:cubicBezTo>
                    <a:pt x="70000" y="60000"/>
                    <a:pt x="70000" y="70000"/>
                    <a:pt x="60000" y="7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8"/>
            <p:cNvSpPr/>
            <p:nvPr/>
          </p:nvSpPr>
          <p:spPr>
            <a:xfrm>
              <a:off x="6662738" y="4949825"/>
              <a:ext cx="566700" cy="681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6603" y="0"/>
                  </a:moveTo>
                  <a:cubicBezTo>
                    <a:pt x="2264" y="0"/>
                    <a:pt x="2264" y="0"/>
                    <a:pt x="2264" y="0"/>
                  </a:cubicBezTo>
                  <a:cubicBezTo>
                    <a:pt x="1132" y="0"/>
                    <a:pt x="0" y="944"/>
                    <a:pt x="0" y="1889"/>
                  </a:cubicBezTo>
                  <a:cubicBezTo>
                    <a:pt x="0" y="117165"/>
                    <a:pt x="0" y="117165"/>
                    <a:pt x="0" y="117165"/>
                  </a:cubicBezTo>
                  <a:cubicBezTo>
                    <a:pt x="0" y="119055"/>
                    <a:pt x="1132" y="120000"/>
                    <a:pt x="2264" y="120000"/>
                  </a:cubicBezTo>
                  <a:cubicBezTo>
                    <a:pt x="116603" y="120000"/>
                    <a:pt x="116603" y="120000"/>
                    <a:pt x="116603" y="120000"/>
                  </a:cubicBezTo>
                  <a:cubicBezTo>
                    <a:pt x="118867" y="120000"/>
                    <a:pt x="120000" y="119055"/>
                    <a:pt x="120000" y="117165"/>
                  </a:cubicBezTo>
                  <a:cubicBezTo>
                    <a:pt x="120000" y="1889"/>
                    <a:pt x="120000" y="1889"/>
                    <a:pt x="120000" y="1889"/>
                  </a:cubicBezTo>
                  <a:cubicBezTo>
                    <a:pt x="120000" y="944"/>
                    <a:pt x="118867" y="0"/>
                    <a:pt x="116603" y="0"/>
                  </a:cubicBezTo>
                  <a:close/>
                  <a:moveTo>
                    <a:pt x="96226" y="11338"/>
                  </a:moveTo>
                  <a:cubicBezTo>
                    <a:pt x="97358" y="11338"/>
                    <a:pt x="99622" y="13228"/>
                    <a:pt x="99622" y="14173"/>
                  </a:cubicBezTo>
                  <a:cubicBezTo>
                    <a:pt x="99622" y="16062"/>
                    <a:pt x="97358" y="17007"/>
                    <a:pt x="96226" y="17007"/>
                  </a:cubicBezTo>
                  <a:cubicBezTo>
                    <a:pt x="93962" y="17007"/>
                    <a:pt x="92830" y="16062"/>
                    <a:pt x="92830" y="14173"/>
                  </a:cubicBezTo>
                  <a:cubicBezTo>
                    <a:pt x="92830" y="13228"/>
                    <a:pt x="93962" y="11338"/>
                    <a:pt x="96226" y="11338"/>
                  </a:cubicBezTo>
                  <a:close/>
                  <a:moveTo>
                    <a:pt x="72452" y="11338"/>
                  </a:moveTo>
                  <a:cubicBezTo>
                    <a:pt x="73584" y="11338"/>
                    <a:pt x="74716" y="13228"/>
                    <a:pt x="74716" y="14173"/>
                  </a:cubicBezTo>
                  <a:cubicBezTo>
                    <a:pt x="74716" y="16062"/>
                    <a:pt x="73584" y="17007"/>
                    <a:pt x="72452" y="17007"/>
                  </a:cubicBezTo>
                  <a:cubicBezTo>
                    <a:pt x="70188" y="17007"/>
                    <a:pt x="69056" y="16062"/>
                    <a:pt x="69056" y="14173"/>
                  </a:cubicBezTo>
                  <a:cubicBezTo>
                    <a:pt x="69056" y="13228"/>
                    <a:pt x="70188" y="11338"/>
                    <a:pt x="72452" y="11338"/>
                  </a:cubicBezTo>
                  <a:close/>
                  <a:moveTo>
                    <a:pt x="47547" y="11338"/>
                  </a:moveTo>
                  <a:cubicBezTo>
                    <a:pt x="49811" y="11338"/>
                    <a:pt x="50943" y="13228"/>
                    <a:pt x="50943" y="14173"/>
                  </a:cubicBezTo>
                  <a:cubicBezTo>
                    <a:pt x="50943" y="16062"/>
                    <a:pt x="49811" y="17007"/>
                    <a:pt x="47547" y="17007"/>
                  </a:cubicBezTo>
                  <a:cubicBezTo>
                    <a:pt x="46415" y="17007"/>
                    <a:pt x="44150" y="16062"/>
                    <a:pt x="44150" y="14173"/>
                  </a:cubicBezTo>
                  <a:cubicBezTo>
                    <a:pt x="44150" y="13228"/>
                    <a:pt x="46415" y="11338"/>
                    <a:pt x="47547" y="11338"/>
                  </a:cubicBezTo>
                  <a:close/>
                  <a:moveTo>
                    <a:pt x="23773" y="11338"/>
                  </a:moveTo>
                  <a:cubicBezTo>
                    <a:pt x="26037" y="11338"/>
                    <a:pt x="27169" y="13228"/>
                    <a:pt x="27169" y="14173"/>
                  </a:cubicBezTo>
                  <a:cubicBezTo>
                    <a:pt x="27169" y="16062"/>
                    <a:pt x="26037" y="17007"/>
                    <a:pt x="23773" y="17007"/>
                  </a:cubicBezTo>
                  <a:cubicBezTo>
                    <a:pt x="21509" y="17007"/>
                    <a:pt x="20377" y="16062"/>
                    <a:pt x="20377" y="14173"/>
                  </a:cubicBezTo>
                  <a:cubicBezTo>
                    <a:pt x="20377" y="13228"/>
                    <a:pt x="21509" y="11338"/>
                    <a:pt x="23773" y="11338"/>
                  </a:cubicBezTo>
                  <a:close/>
                  <a:moveTo>
                    <a:pt x="114339" y="115275"/>
                  </a:moveTo>
                  <a:cubicBezTo>
                    <a:pt x="5660" y="115275"/>
                    <a:pt x="5660" y="115275"/>
                    <a:pt x="5660" y="115275"/>
                  </a:cubicBezTo>
                  <a:cubicBezTo>
                    <a:pt x="5660" y="4724"/>
                    <a:pt x="5660" y="4724"/>
                    <a:pt x="5660" y="4724"/>
                  </a:cubicBezTo>
                  <a:cubicBezTo>
                    <a:pt x="21509" y="4724"/>
                    <a:pt x="21509" y="4724"/>
                    <a:pt x="21509" y="4724"/>
                  </a:cubicBezTo>
                  <a:cubicBezTo>
                    <a:pt x="21509" y="7559"/>
                    <a:pt x="21509" y="7559"/>
                    <a:pt x="21509" y="7559"/>
                  </a:cubicBezTo>
                  <a:cubicBezTo>
                    <a:pt x="16981" y="8503"/>
                    <a:pt x="14716" y="11338"/>
                    <a:pt x="14716" y="14173"/>
                  </a:cubicBezTo>
                  <a:cubicBezTo>
                    <a:pt x="14716" y="18897"/>
                    <a:pt x="19245" y="21732"/>
                    <a:pt x="23773" y="21732"/>
                  </a:cubicBezTo>
                  <a:cubicBezTo>
                    <a:pt x="28301" y="21732"/>
                    <a:pt x="32830" y="18897"/>
                    <a:pt x="32830" y="14173"/>
                  </a:cubicBezTo>
                  <a:cubicBezTo>
                    <a:pt x="32830" y="11338"/>
                    <a:pt x="30566" y="8503"/>
                    <a:pt x="27169" y="7559"/>
                  </a:cubicBezTo>
                  <a:cubicBezTo>
                    <a:pt x="27169" y="4724"/>
                    <a:pt x="27169" y="4724"/>
                    <a:pt x="27169" y="4724"/>
                  </a:cubicBezTo>
                  <a:cubicBezTo>
                    <a:pt x="45283" y="4724"/>
                    <a:pt x="45283" y="4724"/>
                    <a:pt x="45283" y="4724"/>
                  </a:cubicBezTo>
                  <a:cubicBezTo>
                    <a:pt x="45283" y="7559"/>
                    <a:pt x="45283" y="7559"/>
                    <a:pt x="45283" y="7559"/>
                  </a:cubicBezTo>
                  <a:cubicBezTo>
                    <a:pt x="41886" y="8503"/>
                    <a:pt x="38490" y="11338"/>
                    <a:pt x="38490" y="14173"/>
                  </a:cubicBezTo>
                  <a:cubicBezTo>
                    <a:pt x="38490" y="18897"/>
                    <a:pt x="43018" y="21732"/>
                    <a:pt x="47547" y="21732"/>
                  </a:cubicBezTo>
                  <a:cubicBezTo>
                    <a:pt x="53207" y="21732"/>
                    <a:pt x="56603" y="18897"/>
                    <a:pt x="56603" y="14173"/>
                  </a:cubicBezTo>
                  <a:cubicBezTo>
                    <a:pt x="56603" y="11338"/>
                    <a:pt x="54339" y="8503"/>
                    <a:pt x="50943" y="7559"/>
                  </a:cubicBezTo>
                  <a:cubicBezTo>
                    <a:pt x="50943" y="4724"/>
                    <a:pt x="50943" y="4724"/>
                    <a:pt x="50943" y="4724"/>
                  </a:cubicBezTo>
                  <a:cubicBezTo>
                    <a:pt x="69056" y="4724"/>
                    <a:pt x="69056" y="4724"/>
                    <a:pt x="69056" y="4724"/>
                  </a:cubicBezTo>
                  <a:cubicBezTo>
                    <a:pt x="69056" y="7559"/>
                    <a:pt x="69056" y="7559"/>
                    <a:pt x="69056" y="7559"/>
                  </a:cubicBezTo>
                  <a:cubicBezTo>
                    <a:pt x="65660" y="8503"/>
                    <a:pt x="63396" y="11338"/>
                    <a:pt x="63396" y="14173"/>
                  </a:cubicBezTo>
                  <a:cubicBezTo>
                    <a:pt x="63396" y="18897"/>
                    <a:pt x="66792" y="21732"/>
                    <a:pt x="72452" y="21732"/>
                  </a:cubicBezTo>
                  <a:cubicBezTo>
                    <a:pt x="76981" y="21732"/>
                    <a:pt x="80377" y="18897"/>
                    <a:pt x="80377" y="14173"/>
                  </a:cubicBezTo>
                  <a:cubicBezTo>
                    <a:pt x="80377" y="11338"/>
                    <a:pt x="78113" y="8503"/>
                    <a:pt x="74716" y="7559"/>
                  </a:cubicBezTo>
                  <a:cubicBezTo>
                    <a:pt x="74716" y="4724"/>
                    <a:pt x="74716" y="4724"/>
                    <a:pt x="74716" y="4724"/>
                  </a:cubicBezTo>
                  <a:cubicBezTo>
                    <a:pt x="92830" y="4724"/>
                    <a:pt x="92830" y="4724"/>
                    <a:pt x="92830" y="4724"/>
                  </a:cubicBezTo>
                  <a:cubicBezTo>
                    <a:pt x="92830" y="7559"/>
                    <a:pt x="92830" y="7559"/>
                    <a:pt x="92830" y="7559"/>
                  </a:cubicBezTo>
                  <a:cubicBezTo>
                    <a:pt x="89433" y="8503"/>
                    <a:pt x="87169" y="11338"/>
                    <a:pt x="87169" y="14173"/>
                  </a:cubicBezTo>
                  <a:cubicBezTo>
                    <a:pt x="87169" y="18897"/>
                    <a:pt x="90566" y="21732"/>
                    <a:pt x="96226" y="21732"/>
                  </a:cubicBezTo>
                  <a:cubicBezTo>
                    <a:pt x="100754" y="21732"/>
                    <a:pt x="105283" y="18897"/>
                    <a:pt x="105283" y="14173"/>
                  </a:cubicBezTo>
                  <a:cubicBezTo>
                    <a:pt x="105283" y="11338"/>
                    <a:pt x="101886" y="8503"/>
                    <a:pt x="98490" y="7559"/>
                  </a:cubicBezTo>
                  <a:cubicBezTo>
                    <a:pt x="98490" y="4724"/>
                    <a:pt x="98490" y="4724"/>
                    <a:pt x="98490" y="4724"/>
                  </a:cubicBezTo>
                  <a:cubicBezTo>
                    <a:pt x="114339" y="4724"/>
                    <a:pt x="114339" y="4724"/>
                    <a:pt x="114339" y="4724"/>
                  </a:cubicBezTo>
                  <a:lnTo>
                    <a:pt x="114339" y="1152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8"/>
            <p:cNvSpPr/>
            <p:nvPr/>
          </p:nvSpPr>
          <p:spPr>
            <a:xfrm>
              <a:off x="6764338" y="5132388"/>
              <a:ext cx="101700" cy="85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263" y="112500"/>
                  </a:moveTo>
                  <a:cubicBezTo>
                    <a:pt x="25263" y="120000"/>
                    <a:pt x="31578" y="120000"/>
                    <a:pt x="37894" y="120000"/>
                  </a:cubicBezTo>
                  <a:cubicBezTo>
                    <a:pt x="37894" y="120000"/>
                    <a:pt x="44210" y="120000"/>
                    <a:pt x="50526" y="112500"/>
                  </a:cubicBezTo>
                  <a:cubicBezTo>
                    <a:pt x="113684" y="37500"/>
                    <a:pt x="113684" y="37500"/>
                    <a:pt x="113684" y="37500"/>
                  </a:cubicBezTo>
                  <a:cubicBezTo>
                    <a:pt x="120000" y="30000"/>
                    <a:pt x="120000" y="15000"/>
                    <a:pt x="113684" y="7500"/>
                  </a:cubicBezTo>
                  <a:cubicBezTo>
                    <a:pt x="107368" y="0"/>
                    <a:pt x="101052" y="0"/>
                    <a:pt x="94736" y="7500"/>
                  </a:cubicBezTo>
                  <a:cubicBezTo>
                    <a:pt x="37894" y="75000"/>
                    <a:pt x="37894" y="75000"/>
                    <a:pt x="37894" y="75000"/>
                  </a:cubicBezTo>
                  <a:cubicBezTo>
                    <a:pt x="31578" y="67500"/>
                    <a:pt x="31578" y="67500"/>
                    <a:pt x="31578" y="67500"/>
                  </a:cubicBezTo>
                  <a:cubicBezTo>
                    <a:pt x="25263" y="60000"/>
                    <a:pt x="12631" y="60000"/>
                    <a:pt x="6315" y="67500"/>
                  </a:cubicBezTo>
                  <a:cubicBezTo>
                    <a:pt x="0" y="75000"/>
                    <a:pt x="0" y="90000"/>
                    <a:pt x="6315" y="90000"/>
                  </a:cubicBezTo>
                  <a:lnTo>
                    <a:pt x="25263" y="1125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8"/>
            <p:cNvSpPr/>
            <p:nvPr/>
          </p:nvSpPr>
          <p:spPr>
            <a:xfrm>
              <a:off x="6764338" y="5245100"/>
              <a:ext cx="101700" cy="85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5263" y="112500"/>
                  </a:moveTo>
                  <a:cubicBezTo>
                    <a:pt x="25263" y="120000"/>
                    <a:pt x="31578" y="120000"/>
                    <a:pt x="37894" y="120000"/>
                  </a:cubicBezTo>
                  <a:cubicBezTo>
                    <a:pt x="37894" y="120000"/>
                    <a:pt x="44210" y="120000"/>
                    <a:pt x="50526" y="112500"/>
                  </a:cubicBezTo>
                  <a:cubicBezTo>
                    <a:pt x="113684" y="37500"/>
                    <a:pt x="113684" y="37500"/>
                    <a:pt x="113684" y="37500"/>
                  </a:cubicBezTo>
                  <a:cubicBezTo>
                    <a:pt x="120000" y="30000"/>
                    <a:pt x="120000" y="15000"/>
                    <a:pt x="113684" y="7500"/>
                  </a:cubicBezTo>
                  <a:cubicBezTo>
                    <a:pt x="107368" y="0"/>
                    <a:pt x="101052" y="0"/>
                    <a:pt x="94736" y="7500"/>
                  </a:cubicBezTo>
                  <a:cubicBezTo>
                    <a:pt x="37894" y="75000"/>
                    <a:pt x="37894" y="75000"/>
                    <a:pt x="37894" y="75000"/>
                  </a:cubicBezTo>
                  <a:cubicBezTo>
                    <a:pt x="31578" y="67500"/>
                    <a:pt x="31578" y="67500"/>
                    <a:pt x="31578" y="67500"/>
                  </a:cubicBezTo>
                  <a:cubicBezTo>
                    <a:pt x="25263" y="60000"/>
                    <a:pt x="12631" y="60000"/>
                    <a:pt x="6315" y="67500"/>
                  </a:cubicBezTo>
                  <a:cubicBezTo>
                    <a:pt x="0" y="75000"/>
                    <a:pt x="0" y="90000"/>
                    <a:pt x="6315" y="97500"/>
                  </a:cubicBezTo>
                  <a:lnTo>
                    <a:pt x="25263" y="1125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8"/>
            <p:cNvSpPr/>
            <p:nvPr/>
          </p:nvSpPr>
          <p:spPr>
            <a:xfrm>
              <a:off x="6892925" y="5154613"/>
              <a:ext cx="246000" cy="52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434" y="84000"/>
                  </a:moveTo>
                  <a:cubicBezTo>
                    <a:pt x="15652" y="72000"/>
                    <a:pt x="20869" y="60000"/>
                    <a:pt x="28695" y="60000"/>
                  </a:cubicBezTo>
                  <a:cubicBezTo>
                    <a:pt x="28695" y="60000"/>
                    <a:pt x="28695" y="60000"/>
                    <a:pt x="28695" y="60000"/>
                  </a:cubicBezTo>
                  <a:cubicBezTo>
                    <a:pt x="28695" y="60000"/>
                    <a:pt x="28695" y="72000"/>
                    <a:pt x="28695" y="72000"/>
                  </a:cubicBezTo>
                  <a:cubicBezTo>
                    <a:pt x="31304" y="96000"/>
                    <a:pt x="39130" y="120000"/>
                    <a:pt x="46956" y="120000"/>
                  </a:cubicBezTo>
                  <a:cubicBezTo>
                    <a:pt x="49565" y="120000"/>
                    <a:pt x="49565" y="108000"/>
                    <a:pt x="52173" y="108000"/>
                  </a:cubicBezTo>
                  <a:cubicBezTo>
                    <a:pt x="57391" y="108000"/>
                    <a:pt x="62608" y="96000"/>
                    <a:pt x="65217" y="84000"/>
                  </a:cubicBezTo>
                  <a:cubicBezTo>
                    <a:pt x="67826" y="84000"/>
                    <a:pt x="67826" y="72000"/>
                    <a:pt x="70434" y="72000"/>
                  </a:cubicBezTo>
                  <a:cubicBezTo>
                    <a:pt x="73043" y="60000"/>
                    <a:pt x="78260" y="60000"/>
                    <a:pt x="80869" y="60000"/>
                  </a:cubicBezTo>
                  <a:cubicBezTo>
                    <a:pt x="83478" y="60000"/>
                    <a:pt x="83478" y="72000"/>
                    <a:pt x="86086" y="72000"/>
                  </a:cubicBezTo>
                  <a:cubicBezTo>
                    <a:pt x="88695" y="84000"/>
                    <a:pt x="88695" y="96000"/>
                    <a:pt x="91304" y="96000"/>
                  </a:cubicBezTo>
                  <a:cubicBezTo>
                    <a:pt x="99130" y="120000"/>
                    <a:pt x="109565" y="108000"/>
                    <a:pt x="117391" y="84000"/>
                  </a:cubicBezTo>
                  <a:cubicBezTo>
                    <a:pt x="120000" y="72000"/>
                    <a:pt x="120000" y="48000"/>
                    <a:pt x="117391" y="36000"/>
                  </a:cubicBezTo>
                  <a:cubicBezTo>
                    <a:pt x="114782" y="24000"/>
                    <a:pt x="109565" y="24000"/>
                    <a:pt x="106956" y="36000"/>
                  </a:cubicBezTo>
                  <a:cubicBezTo>
                    <a:pt x="104347" y="48000"/>
                    <a:pt x="101739" y="48000"/>
                    <a:pt x="99130" y="48000"/>
                  </a:cubicBezTo>
                  <a:cubicBezTo>
                    <a:pt x="96521" y="48000"/>
                    <a:pt x="96521" y="36000"/>
                    <a:pt x="93913" y="36000"/>
                  </a:cubicBezTo>
                  <a:cubicBezTo>
                    <a:pt x="91304" y="24000"/>
                    <a:pt x="91304" y="12000"/>
                    <a:pt x="86086" y="12000"/>
                  </a:cubicBezTo>
                  <a:cubicBezTo>
                    <a:pt x="80869" y="0"/>
                    <a:pt x="73043" y="0"/>
                    <a:pt x="65217" y="24000"/>
                  </a:cubicBezTo>
                  <a:cubicBezTo>
                    <a:pt x="62608" y="24000"/>
                    <a:pt x="60000" y="24000"/>
                    <a:pt x="60000" y="36000"/>
                  </a:cubicBezTo>
                  <a:cubicBezTo>
                    <a:pt x="54782" y="36000"/>
                    <a:pt x="52173" y="48000"/>
                    <a:pt x="49565" y="48000"/>
                  </a:cubicBezTo>
                  <a:cubicBezTo>
                    <a:pt x="44347" y="60000"/>
                    <a:pt x="41739" y="48000"/>
                    <a:pt x="41739" y="48000"/>
                  </a:cubicBezTo>
                  <a:cubicBezTo>
                    <a:pt x="39130" y="48000"/>
                    <a:pt x="39130" y="36000"/>
                    <a:pt x="39130" y="36000"/>
                  </a:cubicBezTo>
                  <a:cubicBezTo>
                    <a:pt x="39130" y="24000"/>
                    <a:pt x="36521" y="12000"/>
                    <a:pt x="33913" y="0"/>
                  </a:cubicBezTo>
                  <a:cubicBezTo>
                    <a:pt x="31304" y="0"/>
                    <a:pt x="28695" y="0"/>
                    <a:pt x="26086" y="0"/>
                  </a:cubicBezTo>
                  <a:cubicBezTo>
                    <a:pt x="18260" y="0"/>
                    <a:pt x="10434" y="12000"/>
                    <a:pt x="5217" y="36000"/>
                  </a:cubicBezTo>
                  <a:cubicBezTo>
                    <a:pt x="2608" y="48000"/>
                    <a:pt x="0" y="60000"/>
                    <a:pt x="2608" y="84000"/>
                  </a:cubicBezTo>
                  <a:cubicBezTo>
                    <a:pt x="5217" y="96000"/>
                    <a:pt x="7826" y="96000"/>
                    <a:pt x="10434" y="8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8"/>
            <p:cNvSpPr/>
            <p:nvPr/>
          </p:nvSpPr>
          <p:spPr>
            <a:xfrm>
              <a:off x="6881813" y="5256213"/>
              <a:ext cx="273000" cy="63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352" y="110000"/>
                  </a:moveTo>
                  <a:cubicBezTo>
                    <a:pt x="4705" y="120000"/>
                    <a:pt x="4705" y="120000"/>
                    <a:pt x="7058" y="120000"/>
                  </a:cubicBezTo>
                  <a:cubicBezTo>
                    <a:pt x="9411" y="120000"/>
                    <a:pt x="9411" y="110000"/>
                    <a:pt x="11764" y="110000"/>
                  </a:cubicBezTo>
                  <a:cubicBezTo>
                    <a:pt x="14117" y="90000"/>
                    <a:pt x="18823" y="80000"/>
                    <a:pt x="23529" y="80000"/>
                  </a:cubicBezTo>
                  <a:cubicBezTo>
                    <a:pt x="23529" y="80000"/>
                    <a:pt x="23529" y="80000"/>
                    <a:pt x="25882" y="80000"/>
                  </a:cubicBezTo>
                  <a:cubicBezTo>
                    <a:pt x="25882" y="80000"/>
                    <a:pt x="25882" y="80000"/>
                    <a:pt x="25882" y="80000"/>
                  </a:cubicBezTo>
                  <a:cubicBezTo>
                    <a:pt x="25882" y="80000"/>
                    <a:pt x="25882" y="80000"/>
                    <a:pt x="25882" y="80000"/>
                  </a:cubicBezTo>
                  <a:cubicBezTo>
                    <a:pt x="25882" y="80000"/>
                    <a:pt x="28235" y="90000"/>
                    <a:pt x="28235" y="90000"/>
                  </a:cubicBezTo>
                  <a:cubicBezTo>
                    <a:pt x="32941" y="100000"/>
                    <a:pt x="40000" y="100000"/>
                    <a:pt x="47058" y="90000"/>
                  </a:cubicBezTo>
                  <a:cubicBezTo>
                    <a:pt x="49411" y="80000"/>
                    <a:pt x="51764" y="80000"/>
                    <a:pt x="54117" y="70000"/>
                  </a:cubicBezTo>
                  <a:cubicBezTo>
                    <a:pt x="54117" y="60000"/>
                    <a:pt x="56470" y="60000"/>
                    <a:pt x="58823" y="60000"/>
                  </a:cubicBezTo>
                  <a:cubicBezTo>
                    <a:pt x="61176" y="50000"/>
                    <a:pt x="63529" y="50000"/>
                    <a:pt x="65882" y="60000"/>
                  </a:cubicBezTo>
                  <a:cubicBezTo>
                    <a:pt x="65882" y="60000"/>
                    <a:pt x="65882" y="60000"/>
                    <a:pt x="65882" y="60000"/>
                  </a:cubicBezTo>
                  <a:cubicBezTo>
                    <a:pt x="65882" y="70000"/>
                    <a:pt x="68235" y="80000"/>
                    <a:pt x="70588" y="90000"/>
                  </a:cubicBezTo>
                  <a:cubicBezTo>
                    <a:pt x="72941" y="100000"/>
                    <a:pt x="75294" y="100000"/>
                    <a:pt x="77647" y="100000"/>
                  </a:cubicBezTo>
                  <a:cubicBezTo>
                    <a:pt x="89411" y="110000"/>
                    <a:pt x="103529" y="100000"/>
                    <a:pt x="115294" y="90000"/>
                  </a:cubicBezTo>
                  <a:cubicBezTo>
                    <a:pt x="117647" y="90000"/>
                    <a:pt x="120000" y="80000"/>
                    <a:pt x="120000" y="60000"/>
                  </a:cubicBezTo>
                  <a:cubicBezTo>
                    <a:pt x="117647" y="50000"/>
                    <a:pt x="115294" y="40000"/>
                    <a:pt x="112941" y="40000"/>
                  </a:cubicBezTo>
                  <a:cubicBezTo>
                    <a:pt x="101176" y="50000"/>
                    <a:pt x="89411" y="60000"/>
                    <a:pt x="77647" y="50000"/>
                  </a:cubicBezTo>
                  <a:cubicBezTo>
                    <a:pt x="77647" y="50000"/>
                    <a:pt x="77647" y="50000"/>
                    <a:pt x="77647" y="50000"/>
                  </a:cubicBezTo>
                  <a:cubicBezTo>
                    <a:pt x="77647" y="50000"/>
                    <a:pt x="77647" y="50000"/>
                    <a:pt x="77647" y="50000"/>
                  </a:cubicBezTo>
                  <a:cubicBezTo>
                    <a:pt x="75294" y="40000"/>
                    <a:pt x="75294" y="40000"/>
                    <a:pt x="75294" y="30000"/>
                  </a:cubicBezTo>
                  <a:cubicBezTo>
                    <a:pt x="70588" y="0"/>
                    <a:pt x="61176" y="0"/>
                    <a:pt x="54117" y="10000"/>
                  </a:cubicBezTo>
                  <a:cubicBezTo>
                    <a:pt x="51764" y="10000"/>
                    <a:pt x="49411" y="20000"/>
                    <a:pt x="47058" y="30000"/>
                  </a:cubicBezTo>
                  <a:cubicBezTo>
                    <a:pt x="44705" y="30000"/>
                    <a:pt x="42352" y="40000"/>
                    <a:pt x="42352" y="40000"/>
                  </a:cubicBezTo>
                  <a:cubicBezTo>
                    <a:pt x="40000" y="50000"/>
                    <a:pt x="35294" y="50000"/>
                    <a:pt x="35294" y="50000"/>
                  </a:cubicBezTo>
                  <a:cubicBezTo>
                    <a:pt x="35294" y="50000"/>
                    <a:pt x="35294" y="40000"/>
                    <a:pt x="32941" y="40000"/>
                  </a:cubicBezTo>
                  <a:cubicBezTo>
                    <a:pt x="32941" y="40000"/>
                    <a:pt x="32941" y="40000"/>
                    <a:pt x="30588" y="30000"/>
                  </a:cubicBezTo>
                  <a:cubicBezTo>
                    <a:pt x="28235" y="30000"/>
                    <a:pt x="25882" y="30000"/>
                    <a:pt x="23529" y="30000"/>
                  </a:cubicBezTo>
                  <a:cubicBezTo>
                    <a:pt x="14117" y="30000"/>
                    <a:pt x="7058" y="50000"/>
                    <a:pt x="2352" y="80000"/>
                  </a:cubicBezTo>
                  <a:cubicBezTo>
                    <a:pt x="0" y="90000"/>
                    <a:pt x="0" y="100000"/>
                    <a:pt x="2352" y="110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8"/>
            <p:cNvSpPr/>
            <p:nvPr/>
          </p:nvSpPr>
          <p:spPr>
            <a:xfrm>
              <a:off x="6753225" y="5400675"/>
              <a:ext cx="406500" cy="92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3684" y="49411"/>
                  </a:moveTo>
                  <a:cubicBezTo>
                    <a:pt x="112105" y="49411"/>
                    <a:pt x="110526" y="42352"/>
                    <a:pt x="110526" y="42352"/>
                  </a:cubicBezTo>
                  <a:cubicBezTo>
                    <a:pt x="108947" y="42352"/>
                    <a:pt x="105789" y="35294"/>
                    <a:pt x="104210" y="35294"/>
                  </a:cubicBezTo>
                  <a:cubicBezTo>
                    <a:pt x="99473" y="35294"/>
                    <a:pt x="96315" y="42352"/>
                    <a:pt x="94736" y="56470"/>
                  </a:cubicBezTo>
                  <a:cubicBezTo>
                    <a:pt x="93157" y="56470"/>
                    <a:pt x="93157" y="56470"/>
                    <a:pt x="93157" y="56470"/>
                  </a:cubicBezTo>
                  <a:cubicBezTo>
                    <a:pt x="91578" y="63529"/>
                    <a:pt x="90000" y="63529"/>
                    <a:pt x="88421" y="63529"/>
                  </a:cubicBezTo>
                  <a:cubicBezTo>
                    <a:pt x="88421" y="63529"/>
                    <a:pt x="90000" y="56470"/>
                    <a:pt x="90000" y="49411"/>
                  </a:cubicBezTo>
                  <a:cubicBezTo>
                    <a:pt x="90000" y="35294"/>
                    <a:pt x="91578" y="21176"/>
                    <a:pt x="88421" y="7058"/>
                  </a:cubicBezTo>
                  <a:cubicBezTo>
                    <a:pt x="88421" y="0"/>
                    <a:pt x="85263" y="0"/>
                    <a:pt x="83684" y="0"/>
                  </a:cubicBezTo>
                  <a:cubicBezTo>
                    <a:pt x="48947" y="77647"/>
                    <a:pt x="48947" y="77647"/>
                    <a:pt x="48947" y="77647"/>
                  </a:cubicBezTo>
                  <a:cubicBezTo>
                    <a:pt x="52105" y="35294"/>
                    <a:pt x="52105" y="35294"/>
                    <a:pt x="52105" y="35294"/>
                  </a:cubicBezTo>
                  <a:cubicBezTo>
                    <a:pt x="52105" y="28235"/>
                    <a:pt x="52105" y="21176"/>
                    <a:pt x="50526" y="14117"/>
                  </a:cubicBezTo>
                  <a:cubicBezTo>
                    <a:pt x="48947" y="14117"/>
                    <a:pt x="48947" y="7058"/>
                    <a:pt x="47368" y="14117"/>
                  </a:cubicBezTo>
                  <a:cubicBezTo>
                    <a:pt x="37894" y="14117"/>
                    <a:pt x="28421" y="35294"/>
                    <a:pt x="22105" y="63529"/>
                  </a:cubicBezTo>
                  <a:cubicBezTo>
                    <a:pt x="22105" y="63529"/>
                    <a:pt x="22105" y="63529"/>
                    <a:pt x="22105" y="63529"/>
                  </a:cubicBezTo>
                  <a:cubicBezTo>
                    <a:pt x="22105" y="49411"/>
                    <a:pt x="22105" y="42352"/>
                    <a:pt x="22105" y="35294"/>
                  </a:cubicBezTo>
                  <a:cubicBezTo>
                    <a:pt x="22105" y="28235"/>
                    <a:pt x="20526" y="21176"/>
                    <a:pt x="20526" y="21176"/>
                  </a:cubicBezTo>
                  <a:cubicBezTo>
                    <a:pt x="18947" y="14117"/>
                    <a:pt x="17368" y="14117"/>
                    <a:pt x="15789" y="21176"/>
                  </a:cubicBezTo>
                  <a:cubicBezTo>
                    <a:pt x="11052" y="28235"/>
                    <a:pt x="6315" y="49411"/>
                    <a:pt x="1578" y="63529"/>
                  </a:cubicBezTo>
                  <a:cubicBezTo>
                    <a:pt x="0" y="70588"/>
                    <a:pt x="0" y="84705"/>
                    <a:pt x="1578" y="91764"/>
                  </a:cubicBezTo>
                  <a:cubicBezTo>
                    <a:pt x="3157" y="98823"/>
                    <a:pt x="6315" y="98823"/>
                    <a:pt x="7894" y="91764"/>
                  </a:cubicBezTo>
                  <a:cubicBezTo>
                    <a:pt x="9473" y="84705"/>
                    <a:pt x="11052" y="77647"/>
                    <a:pt x="12631" y="70588"/>
                  </a:cubicBezTo>
                  <a:cubicBezTo>
                    <a:pt x="12631" y="70588"/>
                    <a:pt x="12631" y="77647"/>
                    <a:pt x="12631" y="77647"/>
                  </a:cubicBezTo>
                  <a:cubicBezTo>
                    <a:pt x="12631" y="84705"/>
                    <a:pt x="12631" y="91764"/>
                    <a:pt x="14210" y="91764"/>
                  </a:cubicBezTo>
                  <a:cubicBezTo>
                    <a:pt x="15789" y="98823"/>
                    <a:pt x="18947" y="112941"/>
                    <a:pt x="26842" y="84705"/>
                  </a:cubicBezTo>
                  <a:cubicBezTo>
                    <a:pt x="31578" y="70588"/>
                    <a:pt x="36315" y="56470"/>
                    <a:pt x="42631" y="49411"/>
                  </a:cubicBezTo>
                  <a:cubicBezTo>
                    <a:pt x="39473" y="84705"/>
                    <a:pt x="39473" y="84705"/>
                    <a:pt x="39473" y="84705"/>
                  </a:cubicBezTo>
                  <a:cubicBezTo>
                    <a:pt x="39473" y="91764"/>
                    <a:pt x="39473" y="105882"/>
                    <a:pt x="41052" y="112941"/>
                  </a:cubicBezTo>
                  <a:cubicBezTo>
                    <a:pt x="42631" y="120000"/>
                    <a:pt x="42631" y="120000"/>
                    <a:pt x="45789" y="120000"/>
                  </a:cubicBezTo>
                  <a:cubicBezTo>
                    <a:pt x="45789" y="120000"/>
                    <a:pt x="47368" y="120000"/>
                    <a:pt x="48947" y="120000"/>
                  </a:cubicBezTo>
                  <a:cubicBezTo>
                    <a:pt x="82105" y="49411"/>
                    <a:pt x="82105" y="49411"/>
                    <a:pt x="82105" y="49411"/>
                  </a:cubicBezTo>
                  <a:cubicBezTo>
                    <a:pt x="80526" y="56470"/>
                    <a:pt x="80526" y="70588"/>
                    <a:pt x="82105" y="77647"/>
                  </a:cubicBezTo>
                  <a:cubicBezTo>
                    <a:pt x="83684" y="91764"/>
                    <a:pt x="85263" y="91764"/>
                    <a:pt x="86842" y="98823"/>
                  </a:cubicBezTo>
                  <a:cubicBezTo>
                    <a:pt x="90000" y="98823"/>
                    <a:pt x="94736" y="98823"/>
                    <a:pt x="96315" y="91764"/>
                  </a:cubicBezTo>
                  <a:cubicBezTo>
                    <a:pt x="97894" y="84705"/>
                    <a:pt x="97894" y="84705"/>
                    <a:pt x="99473" y="84705"/>
                  </a:cubicBezTo>
                  <a:cubicBezTo>
                    <a:pt x="101052" y="77647"/>
                    <a:pt x="102631" y="70588"/>
                    <a:pt x="104210" y="70588"/>
                  </a:cubicBezTo>
                  <a:cubicBezTo>
                    <a:pt x="104210" y="70588"/>
                    <a:pt x="105789" y="77647"/>
                    <a:pt x="107368" y="77647"/>
                  </a:cubicBezTo>
                  <a:cubicBezTo>
                    <a:pt x="110526" y="84705"/>
                    <a:pt x="115263" y="91764"/>
                    <a:pt x="118421" y="70588"/>
                  </a:cubicBezTo>
                  <a:cubicBezTo>
                    <a:pt x="120000" y="63529"/>
                    <a:pt x="120000" y="56470"/>
                    <a:pt x="118421" y="49411"/>
                  </a:cubicBezTo>
                  <a:cubicBezTo>
                    <a:pt x="116842" y="42352"/>
                    <a:pt x="115263" y="42352"/>
                    <a:pt x="113684" y="494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8"/>
            <p:cNvSpPr/>
            <p:nvPr/>
          </p:nvSpPr>
          <p:spPr>
            <a:xfrm>
              <a:off x="7326313" y="4976813"/>
              <a:ext cx="165000" cy="611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1290" y="5263"/>
                  </a:moveTo>
                  <a:cubicBezTo>
                    <a:pt x="73548" y="5263"/>
                    <a:pt x="73548" y="5263"/>
                    <a:pt x="73548" y="5263"/>
                  </a:cubicBezTo>
                  <a:cubicBezTo>
                    <a:pt x="65806" y="2105"/>
                    <a:pt x="54193" y="0"/>
                    <a:pt x="38709" y="0"/>
                  </a:cubicBezTo>
                  <a:cubicBezTo>
                    <a:pt x="15483" y="0"/>
                    <a:pt x="0" y="4210"/>
                    <a:pt x="0" y="10526"/>
                  </a:cubicBezTo>
                  <a:cubicBezTo>
                    <a:pt x="0" y="91578"/>
                    <a:pt x="0" y="91578"/>
                    <a:pt x="0" y="91578"/>
                  </a:cubicBezTo>
                  <a:cubicBezTo>
                    <a:pt x="0" y="91578"/>
                    <a:pt x="0" y="92631"/>
                    <a:pt x="0" y="92631"/>
                  </a:cubicBezTo>
                  <a:cubicBezTo>
                    <a:pt x="30967" y="117894"/>
                    <a:pt x="30967" y="117894"/>
                    <a:pt x="30967" y="117894"/>
                  </a:cubicBezTo>
                  <a:cubicBezTo>
                    <a:pt x="30967" y="118947"/>
                    <a:pt x="34838" y="119999"/>
                    <a:pt x="38709" y="119999"/>
                  </a:cubicBezTo>
                  <a:cubicBezTo>
                    <a:pt x="42580" y="119999"/>
                    <a:pt x="46451" y="118947"/>
                    <a:pt x="46451" y="117894"/>
                  </a:cubicBezTo>
                  <a:cubicBezTo>
                    <a:pt x="77419" y="92631"/>
                    <a:pt x="77419" y="92631"/>
                    <a:pt x="77419" y="92631"/>
                  </a:cubicBezTo>
                  <a:cubicBezTo>
                    <a:pt x="77419" y="92631"/>
                    <a:pt x="81290" y="91578"/>
                    <a:pt x="81290" y="91578"/>
                  </a:cubicBezTo>
                  <a:cubicBezTo>
                    <a:pt x="81290" y="10526"/>
                    <a:pt x="81290" y="10526"/>
                    <a:pt x="81290" y="10526"/>
                  </a:cubicBezTo>
                  <a:cubicBezTo>
                    <a:pt x="81290" y="10526"/>
                    <a:pt x="81290" y="10526"/>
                    <a:pt x="81290" y="10526"/>
                  </a:cubicBezTo>
                  <a:cubicBezTo>
                    <a:pt x="81290" y="10526"/>
                    <a:pt x="81290" y="10526"/>
                    <a:pt x="81290" y="10526"/>
                  </a:cubicBezTo>
                  <a:cubicBezTo>
                    <a:pt x="92903" y="10526"/>
                    <a:pt x="100645" y="12631"/>
                    <a:pt x="100645" y="15789"/>
                  </a:cubicBezTo>
                  <a:cubicBezTo>
                    <a:pt x="100645" y="57894"/>
                    <a:pt x="100645" y="57894"/>
                    <a:pt x="100645" y="57894"/>
                  </a:cubicBezTo>
                  <a:cubicBezTo>
                    <a:pt x="100645" y="59999"/>
                    <a:pt x="104516" y="61052"/>
                    <a:pt x="112258" y="61052"/>
                  </a:cubicBezTo>
                  <a:cubicBezTo>
                    <a:pt x="116129" y="61052"/>
                    <a:pt x="120000" y="59999"/>
                    <a:pt x="120000" y="57894"/>
                  </a:cubicBezTo>
                  <a:cubicBezTo>
                    <a:pt x="120000" y="15789"/>
                    <a:pt x="120000" y="15789"/>
                    <a:pt x="120000" y="15789"/>
                  </a:cubicBezTo>
                  <a:cubicBezTo>
                    <a:pt x="120000" y="10526"/>
                    <a:pt x="100645" y="5263"/>
                    <a:pt x="81290" y="5263"/>
                  </a:cubicBezTo>
                  <a:close/>
                  <a:moveTo>
                    <a:pt x="38709" y="108421"/>
                  </a:moveTo>
                  <a:cubicBezTo>
                    <a:pt x="19354" y="91578"/>
                    <a:pt x="19354" y="91578"/>
                    <a:pt x="19354" y="91578"/>
                  </a:cubicBezTo>
                  <a:cubicBezTo>
                    <a:pt x="58064" y="91578"/>
                    <a:pt x="58064" y="91578"/>
                    <a:pt x="58064" y="91578"/>
                  </a:cubicBezTo>
                  <a:lnTo>
                    <a:pt x="38709" y="108421"/>
                  </a:lnTo>
                  <a:close/>
                  <a:moveTo>
                    <a:pt x="61935" y="86315"/>
                  </a:moveTo>
                  <a:cubicBezTo>
                    <a:pt x="19354" y="86315"/>
                    <a:pt x="19354" y="86315"/>
                    <a:pt x="19354" y="86315"/>
                  </a:cubicBezTo>
                  <a:cubicBezTo>
                    <a:pt x="19354" y="52631"/>
                    <a:pt x="19354" y="52631"/>
                    <a:pt x="19354" y="52631"/>
                  </a:cubicBezTo>
                  <a:cubicBezTo>
                    <a:pt x="61935" y="52631"/>
                    <a:pt x="61935" y="52631"/>
                    <a:pt x="61935" y="52631"/>
                  </a:cubicBezTo>
                  <a:lnTo>
                    <a:pt x="61935" y="86315"/>
                  </a:lnTo>
                  <a:close/>
                  <a:moveTo>
                    <a:pt x="61935" y="47368"/>
                  </a:moveTo>
                  <a:cubicBezTo>
                    <a:pt x="19354" y="47368"/>
                    <a:pt x="19354" y="47368"/>
                    <a:pt x="19354" y="47368"/>
                  </a:cubicBezTo>
                  <a:cubicBezTo>
                    <a:pt x="19354" y="10526"/>
                    <a:pt x="19354" y="10526"/>
                    <a:pt x="19354" y="10526"/>
                  </a:cubicBezTo>
                  <a:cubicBezTo>
                    <a:pt x="19354" y="7368"/>
                    <a:pt x="27096" y="5263"/>
                    <a:pt x="38709" y="5263"/>
                  </a:cubicBezTo>
                  <a:cubicBezTo>
                    <a:pt x="50322" y="5263"/>
                    <a:pt x="61935" y="7368"/>
                    <a:pt x="61935" y="10526"/>
                  </a:cubicBezTo>
                  <a:lnTo>
                    <a:pt x="61935" y="473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7556500" y="3984625"/>
              <a:ext cx="282600" cy="638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7169" y="29243"/>
                  </a:moveTo>
                  <a:cubicBezTo>
                    <a:pt x="58867" y="34285"/>
                    <a:pt x="58867" y="34285"/>
                    <a:pt x="58867" y="34285"/>
                  </a:cubicBezTo>
                  <a:cubicBezTo>
                    <a:pt x="58867" y="34285"/>
                    <a:pt x="58867" y="34285"/>
                    <a:pt x="56603" y="34285"/>
                  </a:cubicBezTo>
                  <a:cubicBezTo>
                    <a:pt x="49811" y="34285"/>
                    <a:pt x="43018" y="35294"/>
                    <a:pt x="38490" y="38319"/>
                  </a:cubicBezTo>
                  <a:cubicBezTo>
                    <a:pt x="33962" y="40336"/>
                    <a:pt x="29433" y="44369"/>
                    <a:pt x="31698" y="47394"/>
                  </a:cubicBezTo>
                  <a:cubicBezTo>
                    <a:pt x="31698" y="51428"/>
                    <a:pt x="36226" y="54453"/>
                    <a:pt x="40754" y="56470"/>
                  </a:cubicBezTo>
                  <a:cubicBezTo>
                    <a:pt x="56603" y="61512"/>
                    <a:pt x="56603" y="61512"/>
                    <a:pt x="56603" y="61512"/>
                  </a:cubicBezTo>
                  <a:cubicBezTo>
                    <a:pt x="49811" y="62521"/>
                    <a:pt x="43018" y="63529"/>
                    <a:pt x="38490" y="66554"/>
                  </a:cubicBezTo>
                  <a:cubicBezTo>
                    <a:pt x="33962" y="68571"/>
                    <a:pt x="29433" y="72605"/>
                    <a:pt x="31698" y="75630"/>
                  </a:cubicBezTo>
                  <a:cubicBezTo>
                    <a:pt x="31698" y="78655"/>
                    <a:pt x="36226" y="81680"/>
                    <a:pt x="40754" y="84705"/>
                  </a:cubicBezTo>
                  <a:cubicBezTo>
                    <a:pt x="52075" y="88739"/>
                    <a:pt x="52075" y="88739"/>
                    <a:pt x="52075" y="88739"/>
                  </a:cubicBezTo>
                  <a:cubicBezTo>
                    <a:pt x="47547" y="88739"/>
                    <a:pt x="43018" y="90756"/>
                    <a:pt x="38490" y="91764"/>
                  </a:cubicBezTo>
                  <a:cubicBezTo>
                    <a:pt x="33962" y="94789"/>
                    <a:pt x="31698" y="97815"/>
                    <a:pt x="31698" y="100840"/>
                  </a:cubicBezTo>
                  <a:cubicBezTo>
                    <a:pt x="33962" y="103865"/>
                    <a:pt x="36226" y="106890"/>
                    <a:pt x="40754" y="108907"/>
                  </a:cubicBezTo>
                  <a:cubicBezTo>
                    <a:pt x="61132" y="116974"/>
                    <a:pt x="61132" y="116974"/>
                    <a:pt x="61132" y="116974"/>
                  </a:cubicBezTo>
                  <a:cubicBezTo>
                    <a:pt x="67924" y="118991"/>
                    <a:pt x="72452" y="120000"/>
                    <a:pt x="79245" y="120000"/>
                  </a:cubicBezTo>
                  <a:cubicBezTo>
                    <a:pt x="88301" y="120000"/>
                    <a:pt x="95094" y="117983"/>
                    <a:pt x="99622" y="115966"/>
                  </a:cubicBezTo>
                  <a:cubicBezTo>
                    <a:pt x="108679" y="110924"/>
                    <a:pt x="108679" y="102857"/>
                    <a:pt x="97358" y="98823"/>
                  </a:cubicBezTo>
                  <a:cubicBezTo>
                    <a:pt x="86037" y="94789"/>
                    <a:pt x="86037" y="94789"/>
                    <a:pt x="86037" y="94789"/>
                  </a:cubicBezTo>
                  <a:cubicBezTo>
                    <a:pt x="92830" y="93781"/>
                    <a:pt x="97358" y="92773"/>
                    <a:pt x="101886" y="90756"/>
                  </a:cubicBezTo>
                  <a:cubicBezTo>
                    <a:pt x="106415" y="87731"/>
                    <a:pt x="108679" y="84705"/>
                    <a:pt x="108679" y="81680"/>
                  </a:cubicBezTo>
                  <a:cubicBezTo>
                    <a:pt x="108679" y="77647"/>
                    <a:pt x="104150" y="74621"/>
                    <a:pt x="99622" y="72605"/>
                  </a:cubicBezTo>
                  <a:cubicBezTo>
                    <a:pt x="92830" y="70588"/>
                    <a:pt x="92830" y="70588"/>
                    <a:pt x="92830" y="70588"/>
                  </a:cubicBezTo>
                  <a:cubicBezTo>
                    <a:pt x="99622" y="70588"/>
                    <a:pt x="106415" y="68571"/>
                    <a:pt x="110943" y="66554"/>
                  </a:cubicBezTo>
                  <a:cubicBezTo>
                    <a:pt x="120000" y="60504"/>
                    <a:pt x="120000" y="52436"/>
                    <a:pt x="108679" y="48403"/>
                  </a:cubicBezTo>
                  <a:cubicBezTo>
                    <a:pt x="79245" y="37310"/>
                    <a:pt x="79245" y="37310"/>
                    <a:pt x="79245" y="37310"/>
                  </a:cubicBezTo>
                  <a:cubicBezTo>
                    <a:pt x="74716" y="35294"/>
                    <a:pt x="67924" y="34285"/>
                    <a:pt x="61132" y="34285"/>
                  </a:cubicBezTo>
                  <a:cubicBezTo>
                    <a:pt x="61132" y="29243"/>
                    <a:pt x="61132" y="29243"/>
                    <a:pt x="61132" y="29243"/>
                  </a:cubicBezTo>
                  <a:cubicBezTo>
                    <a:pt x="31698" y="25210"/>
                    <a:pt x="31698" y="25210"/>
                    <a:pt x="31698" y="25210"/>
                  </a:cubicBezTo>
                  <a:cubicBezTo>
                    <a:pt x="20377" y="23193"/>
                    <a:pt x="13584" y="18151"/>
                    <a:pt x="18113" y="13109"/>
                  </a:cubicBezTo>
                  <a:cubicBezTo>
                    <a:pt x="20377" y="8067"/>
                    <a:pt x="31698" y="6050"/>
                    <a:pt x="43018" y="7058"/>
                  </a:cubicBezTo>
                  <a:cubicBezTo>
                    <a:pt x="61132" y="9075"/>
                    <a:pt x="61132" y="9075"/>
                    <a:pt x="61132" y="9075"/>
                  </a:cubicBezTo>
                  <a:cubicBezTo>
                    <a:pt x="61132" y="4033"/>
                    <a:pt x="61132" y="4033"/>
                    <a:pt x="61132" y="4033"/>
                  </a:cubicBezTo>
                  <a:cubicBezTo>
                    <a:pt x="45283" y="2016"/>
                    <a:pt x="45283" y="2016"/>
                    <a:pt x="45283" y="2016"/>
                  </a:cubicBezTo>
                  <a:cubicBezTo>
                    <a:pt x="29433" y="0"/>
                    <a:pt x="11320" y="4033"/>
                    <a:pt x="6792" y="12100"/>
                  </a:cubicBezTo>
                  <a:cubicBezTo>
                    <a:pt x="0" y="19159"/>
                    <a:pt x="11320" y="27226"/>
                    <a:pt x="27169" y="29243"/>
                  </a:cubicBezTo>
                  <a:close/>
                  <a:moveTo>
                    <a:pt x="90566" y="102857"/>
                  </a:moveTo>
                  <a:cubicBezTo>
                    <a:pt x="97358" y="104873"/>
                    <a:pt x="97358" y="109915"/>
                    <a:pt x="90566" y="111932"/>
                  </a:cubicBezTo>
                  <a:cubicBezTo>
                    <a:pt x="86037" y="114957"/>
                    <a:pt x="76981" y="115966"/>
                    <a:pt x="70188" y="112941"/>
                  </a:cubicBezTo>
                  <a:cubicBezTo>
                    <a:pt x="49811" y="104873"/>
                    <a:pt x="49811" y="104873"/>
                    <a:pt x="49811" y="104873"/>
                  </a:cubicBezTo>
                  <a:cubicBezTo>
                    <a:pt x="45283" y="103865"/>
                    <a:pt x="45283" y="102857"/>
                    <a:pt x="43018" y="100840"/>
                  </a:cubicBezTo>
                  <a:cubicBezTo>
                    <a:pt x="43018" y="98823"/>
                    <a:pt x="45283" y="96806"/>
                    <a:pt x="47547" y="95798"/>
                  </a:cubicBezTo>
                  <a:cubicBezTo>
                    <a:pt x="54339" y="92773"/>
                    <a:pt x="63396" y="92773"/>
                    <a:pt x="70188" y="94789"/>
                  </a:cubicBezTo>
                  <a:lnTo>
                    <a:pt x="90566" y="102857"/>
                  </a:lnTo>
                  <a:close/>
                  <a:moveTo>
                    <a:pt x="97358" y="81680"/>
                  </a:moveTo>
                  <a:cubicBezTo>
                    <a:pt x="97358" y="83697"/>
                    <a:pt x="95094" y="85714"/>
                    <a:pt x="92830" y="87731"/>
                  </a:cubicBezTo>
                  <a:cubicBezTo>
                    <a:pt x="90566" y="88739"/>
                    <a:pt x="86037" y="89747"/>
                    <a:pt x="81509" y="89747"/>
                  </a:cubicBezTo>
                  <a:cubicBezTo>
                    <a:pt x="76981" y="90756"/>
                    <a:pt x="72452" y="89747"/>
                    <a:pt x="67924" y="88739"/>
                  </a:cubicBezTo>
                  <a:cubicBezTo>
                    <a:pt x="47547" y="80672"/>
                    <a:pt x="47547" y="80672"/>
                    <a:pt x="47547" y="80672"/>
                  </a:cubicBezTo>
                  <a:cubicBezTo>
                    <a:pt x="45283" y="78655"/>
                    <a:pt x="43018" y="77647"/>
                    <a:pt x="43018" y="75630"/>
                  </a:cubicBezTo>
                  <a:cubicBezTo>
                    <a:pt x="43018" y="73613"/>
                    <a:pt x="43018" y="71596"/>
                    <a:pt x="47547" y="69579"/>
                  </a:cubicBezTo>
                  <a:cubicBezTo>
                    <a:pt x="49811" y="67563"/>
                    <a:pt x="54339" y="66554"/>
                    <a:pt x="58867" y="66554"/>
                  </a:cubicBezTo>
                  <a:cubicBezTo>
                    <a:pt x="58867" y="66554"/>
                    <a:pt x="58867" y="66554"/>
                    <a:pt x="58867" y="66554"/>
                  </a:cubicBezTo>
                  <a:cubicBezTo>
                    <a:pt x="63396" y="66554"/>
                    <a:pt x="67924" y="67563"/>
                    <a:pt x="70188" y="68571"/>
                  </a:cubicBezTo>
                  <a:cubicBezTo>
                    <a:pt x="90566" y="76638"/>
                    <a:pt x="90566" y="76638"/>
                    <a:pt x="90566" y="76638"/>
                  </a:cubicBezTo>
                  <a:cubicBezTo>
                    <a:pt x="95094" y="77647"/>
                    <a:pt x="97358" y="79663"/>
                    <a:pt x="97358" y="81680"/>
                  </a:cubicBezTo>
                  <a:close/>
                  <a:moveTo>
                    <a:pt x="70188" y="40336"/>
                  </a:moveTo>
                  <a:cubicBezTo>
                    <a:pt x="99622" y="52436"/>
                    <a:pt x="99622" y="52436"/>
                    <a:pt x="99622" y="52436"/>
                  </a:cubicBezTo>
                  <a:cubicBezTo>
                    <a:pt x="108679" y="54453"/>
                    <a:pt x="108679" y="59495"/>
                    <a:pt x="101886" y="62521"/>
                  </a:cubicBezTo>
                  <a:cubicBezTo>
                    <a:pt x="95094" y="66554"/>
                    <a:pt x="86037" y="66554"/>
                    <a:pt x="76981" y="63529"/>
                  </a:cubicBezTo>
                  <a:cubicBezTo>
                    <a:pt x="47547" y="52436"/>
                    <a:pt x="47547" y="52436"/>
                    <a:pt x="47547" y="52436"/>
                  </a:cubicBezTo>
                  <a:cubicBezTo>
                    <a:pt x="45283" y="51428"/>
                    <a:pt x="43018" y="49411"/>
                    <a:pt x="43018" y="47394"/>
                  </a:cubicBezTo>
                  <a:cubicBezTo>
                    <a:pt x="43018" y="45378"/>
                    <a:pt x="43018" y="43361"/>
                    <a:pt x="47547" y="41344"/>
                  </a:cubicBezTo>
                  <a:cubicBezTo>
                    <a:pt x="49811" y="40336"/>
                    <a:pt x="54339" y="39327"/>
                    <a:pt x="58867" y="39327"/>
                  </a:cubicBezTo>
                  <a:cubicBezTo>
                    <a:pt x="63396" y="38319"/>
                    <a:pt x="67924" y="39327"/>
                    <a:pt x="70188" y="403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7732713" y="4075113"/>
              <a:ext cx="662100" cy="1927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774"/>
                  </a:moveTo>
                  <a:cubicBezTo>
                    <a:pt x="30000" y="52479"/>
                    <a:pt x="30000" y="52479"/>
                    <a:pt x="30000" y="52479"/>
                  </a:cubicBezTo>
                  <a:cubicBezTo>
                    <a:pt x="30000" y="57493"/>
                    <a:pt x="30000" y="57493"/>
                    <a:pt x="30000" y="57493"/>
                  </a:cubicBezTo>
                  <a:cubicBezTo>
                    <a:pt x="13548" y="57493"/>
                    <a:pt x="13548" y="57493"/>
                    <a:pt x="13548" y="57493"/>
                  </a:cubicBezTo>
                  <a:cubicBezTo>
                    <a:pt x="12580" y="57493"/>
                    <a:pt x="11612" y="57827"/>
                    <a:pt x="11612" y="58161"/>
                  </a:cubicBezTo>
                  <a:cubicBezTo>
                    <a:pt x="11612" y="120000"/>
                    <a:pt x="11612" y="120000"/>
                    <a:pt x="11612" y="120000"/>
                  </a:cubicBezTo>
                  <a:cubicBezTo>
                    <a:pt x="16451" y="120000"/>
                    <a:pt x="16451" y="120000"/>
                    <a:pt x="16451" y="120000"/>
                  </a:cubicBezTo>
                  <a:cubicBezTo>
                    <a:pt x="16451" y="75208"/>
                    <a:pt x="16451" y="75208"/>
                    <a:pt x="16451" y="75208"/>
                  </a:cubicBezTo>
                  <a:cubicBezTo>
                    <a:pt x="115161" y="75208"/>
                    <a:pt x="115161" y="75208"/>
                    <a:pt x="115161" y="75208"/>
                  </a:cubicBezTo>
                  <a:cubicBezTo>
                    <a:pt x="115161" y="120000"/>
                    <a:pt x="115161" y="120000"/>
                    <a:pt x="115161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58161"/>
                    <a:pt x="120000" y="58161"/>
                    <a:pt x="120000" y="58161"/>
                  </a:cubicBezTo>
                  <a:cubicBezTo>
                    <a:pt x="120000" y="57827"/>
                    <a:pt x="119032" y="57493"/>
                    <a:pt x="117096" y="57493"/>
                  </a:cubicBezTo>
                  <a:cubicBezTo>
                    <a:pt x="104516" y="57493"/>
                    <a:pt x="104516" y="57493"/>
                    <a:pt x="104516" y="57493"/>
                  </a:cubicBezTo>
                  <a:cubicBezTo>
                    <a:pt x="104516" y="45459"/>
                    <a:pt x="104516" y="45459"/>
                    <a:pt x="104516" y="45459"/>
                  </a:cubicBezTo>
                  <a:cubicBezTo>
                    <a:pt x="117096" y="32089"/>
                    <a:pt x="117096" y="32089"/>
                    <a:pt x="117096" y="32089"/>
                  </a:cubicBezTo>
                  <a:cubicBezTo>
                    <a:pt x="118064" y="31086"/>
                    <a:pt x="118064" y="29749"/>
                    <a:pt x="117096" y="28412"/>
                  </a:cubicBezTo>
                  <a:cubicBezTo>
                    <a:pt x="94838" y="668"/>
                    <a:pt x="94838" y="668"/>
                    <a:pt x="94838" y="668"/>
                  </a:cubicBezTo>
                  <a:cubicBezTo>
                    <a:pt x="93870" y="334"/>
                    <a:pt x="92903" y="0"/>
                    <a:pt x="91935" y="0"/>
                  </a:cubicBezTo>
                  <a:cubicBezTo>
                    <a:pt x="91935" y="0"/>
                    <a:pt x="84193" y="334"/>
                    <a:pt x="79354" y="2339"/>
                  </a:cubicBezTo>
                  <a:cubicBezTo>
                    <a:pt x="76451" y="4011"/>
                    <a:pt x="74516" y="6350"/>
                    <a:pt x="75483" y="9025"/>
                  </a:cubicBezTo>
                  <a:cubicBezTo>
                    <a:pt x="78387" y="16044"/>
                    <a:pt x="84193" y="23064"/>
                    <a:pt x="84193" y="23398"/>
                  </a:cubicBezTo>
                  <a:cubicBezTo>
                    <a:pt x="85161" y="23732"/>
                    <a:pt x="86129" y="24066"/>
                    <a:pt x="87096" y="23732"/>
                  </a:cubicBezTo>
                  <a:cubicBezTo>
                    <a:pt x="89032" y="23732"/>
                    <a:pt x="89032" y="23398"/>
                    <a:pt x="89032" y="22729"/>
                  </a:cubicBezTo>
                  <a:cubicBezTo>
                    <a:pt x="89032" y="22729"/>
                    <a:pt x="83225" y="15710"/>
                    <a:pt x="80322" y="8690"/>
                  </a:cubicBezTo>
                  <a:cubicBezTo>
                    <a:pt x="79354" y="6350"/>
                    <a:pt x="80322" y="4679"/>
                    <a:pt x="83225" y="3676"/>
                  </a:cubicBezTo>
                  <a:cubicBezTo>
                    <a:pt x="86129" y="2674"/>
                    <a:pt x="89032" y="2005"/>
                    <a:pt x="90967" y="2005"/>
                  </a:cubicBezTo>
                  <a:cubicBezTo>
                    <a:pt x="112258" y="28746"/>
                    <a:pt x="112258" y="28746"/>
                    <a:pt x="112258" y="28746"/>
                  </a:cubicBezTo>
                  <a:cubicBezTo>
                    <a:pt x="113225" y="29749"/>
                    <a:pt x="113225" y="30752"/>
                    <a:pt x="112258" y="31754"/>
                  </a:cubicBezTo>
                  <a:cubicBezTo>
                    <a:pt x="99677" y="45125"/>
                    <a:pt x="99677" y="45125"/>
                    <a:pt x="99677" y="45125"/>
                  </a:cubicBezTo>
                  <a:cubicBezTo>
                    <a:pt x="99677" y="45125"/>
                    <a:pt x="99677" y="45459"/>
                    <a:pt x="99677" y="45459"/>
                  </a:cubicBezTo>
                  <a:cubicBezTo>
                    <a:pt x="99677" y="57493"/>
                    <a:pt x="99677" y="57493"/>
                    <a:pt x="99677" y="57493"/>
                  </a:cubicBezTo>
                  <a:cubicBezTo>
                    <a:pt x="34838" y="57493"/>
                    <a:pt x="34838" y="57493"/>
                    <a:pt x="34838" y="57493"/>
                  </a:cubicBezTo>
                  <a:cubicBezTo>
                    <a:pt x="34838" y="52144"/>
                    <a:pt x="34838" y="52144"/>
                    <a:pt x="34838" y="52144"/>
                  </a:cubicBezTo>
                  <a:cubicBezTo>
                    <a:pt x="34838" y="52144"/>
                    <a:pt x="34838" y="51810"/>
                    <a:pt x="34838" y="51810"/>
                  </a:cubicBezTo>
                  <a:cubicBezTo>
                    <a:pt x="8709" y="39777"/>
                    <a:pt x="8709" y="39777"/>
                    <a:pt x="8709" y="39777"/>
                  </a:cubicBezTo>
                  <a:cubicBezTo>
                    <a:pt x="5806" y="39777"/>
                    <a:pt x="2903" y="39442"/>
                    <a:pt x="0" y="38774"/>
                  </a:cubicBezTo>
                  <a:close/>
                  <a:moveTo>
                    <a:pt x="115161" y="59164"/>
                  </a:moveTo>
                  <a:cubicBezTo>
                    <a:pt x="115161" y="73537"/>
                    <a:pt x="115161" y="73537"/>
                    <a:pt x="115161" y="73537"/>
                  </a:cubicBezTo>
                  <a:cubicBezTo>
                    <a:pt x="16451" y="73537"/>
                    <a:pt x="16451" y="73537"/>
                    <a:pt x="16451" y="73537"/>
                  </a:cubicBezTo>
                  <a:cubicBezTo>
                    <a:pt x="16451" y="59164"/>
                    <a:pt x="16451" y="59164"/>
                    <a:pt x="16451" y="59164"/>
                  </a:cubicBezTo>
                  <a:lnTo>
                    <a:pt x="115161" y="591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7886700" y="5111750"/>
              <a:ext cx="65100" cy="58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120000"/>
                  </a:moveTo>
                  <a:cubicBezTo>
                    <a:pt x="90000" y="120000"/>
                    <a:pt x="120000" y="98181"/>
                    <a:pt x="120000" y="54545"/>
                  </a:cubicBezTo>
                  <a:cubicBezTo>
                    <a:pt x="120000" y="21818"/>
                    <a:pt x="90000" y="0"/>
                    <a:pt x="60000" y="0"/>
                  </a:cubicBezTo>
                  <a:cubicBezTo>
                    <a:pt x="30000" y="0"/>
                    <a:pt x="0" y="21818"/>
                    <a:pt x="0" y="54545"/>
                  </a:cubicBezTo>
                  <a:cubicBezTo>
                    <a:pt x="0" y="98181"/>
                    <a:pt x="30000" y="120000"/>
                    <a:pt x="60000" y="120000"/>
                  </a:cubicBezTo>
                  <a:close/>
                  <a:moveTo>
                    <a:pt x="60000" y="54545"/>
                  </a:moveTo>
                  <a:cubicBezTo>
                    <a:pt x="70000" y="54545"/>
                    <a:pt x="70000" y="54545"/>
                    <a:pt x="70000" y="54545"/>
                  </a:cubicBezTo>
                  <a:cubicBezTo>
                    <a:pt x="70000" y="65454"/>
                    <a:pt x="70000" y="65454"/>
                    <a:pt x="60000" y="65454"/>
                  </a:cubicBezTo>
                  <a:cubicBezTo>
                    <a:pt x="60000" y="65454"/>
                    <a:pt x="50000" y="65454"/>
                    <a:pt x="50000" y="54545"/>
                  </a:cubicBezTo>
                  <a:cubicBezTo>
                    <a:pt x="50000" y="54545"/>
                    <a:pt x="60000" y="54545"/>
                    <a:pt x="60000" y="5454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7" name="Google Shape;207;p8"/>
          <p:cNvGrpSpPr/>
          <p:nvPr/>
        </p:nvGrpSpPr>
        <p:grpSpPr>
          <a:xfrm rot="10800000">
            <a:off x="6518888" y="-12"/>
            <a:ext cx="1551087" cy="2468625"/>
            <a:chOff x="715963" y="3538538"/>
            <a:chExt cx="1551087" cy="2468625"/>
          </a:xfrm>
        </p:grpSpPr>
        <p:sp>
          <p:nvSpPr>
            <p:cNvPr id="208" name="Google Shape;208;p8"/>
            <p:cNvSpPr/>
            <p:nvPr/>
          </p:nvSpPr>
          <p:spPr>
            <a:xfrm>
              <a:off x="785813" y="4429125"/>
              <a:ext cx="15900" cy="33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40000" y="0"/>
                  </a:moveTo>
                  <a:cubicBezTo>
                    <a:pt x="40000" y="0"/>
                    <a:pt x="0" y="20000"/>
                    <a:pt x="0" y="20000"/>
                  </a:cubicBezTo>
                  <a:cubicBezTo>
                    <a:pt x="0" y="100000"/>
                    <a:pt x="0" y="100000"/>
                    <a:pt x="0" y="100000"/>
                  </a:cubicBezTo>
                  <a:cubicBezTo>
                    <a:pt x="0" y="100000"/>
                    <a:pt x="40000" y="120000"/>
                    <a:pt x="40000" y="120000"/>
                  </a:cubicBezTo>
                  <a:cubicBezTo>
                    <a:pt x="80000" y="120000"/>
                    <a:pt x="120000" y="100000"/>
                    <a:pt x="120000" y="100000"/>
                  </a:cubicBezTo>
                  <a:cubicBezTo>
                    <a:pt x="120000" y="20000"/>
                    <a:pt x="120000" y="20000"/>
                    <a:pt x="120000" y="20000"/>
                  </a:cubicBezTo>
                  <a:cubicBezTo>
                    <a:pt x="120000" y="20000"/>
                    <a:pt x="80000" y="0"/>
                    <a:pt x="400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817563" y="4429125"/>
              <a:ext cx="15900" cy="33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0000" y="0"/>
                  </a:moveTo>
                  <a:cubicBezTo>
                    <a:pt x="40000" y="0"/>
                    <a:pt x="0" y="20000"/>
                    <a:pt x="0" y="20000"/>
                  </a:cubicBezTo>
                  <a:cubicBezTo>
                    <a:pt x="0" y="100000"/>
                    <a:pt x="0" y="100000"/>
                    <a:pt x="0" y="100000"/>
                  </a:cubicBezTo>
                  <a:cubicBezTo>
                    <a:pt x="0" y="100000"/>
                    <a:pt x="40000" y="120000"/>
                    <a:pt x="80000" y="120000"/>
                  </a:cubicBezTo>
                  <a:cubicBezTo>
                    <a:pt x="120000" y="120000"/>
                    <a:pt x="120000" y="100000"/>
                    <a:pt x="120000" y="100000"/>
                  </a:cubicBezTo>
                  <a:cubicBezTo>
                    <a:pt x="120000" y="20000"/>
                    <a:pt x="120000" y="20000"/>
                    <a:pt x="120000" y="20000"/>
                  </a:cubicBezTo>
                  <a:cubicBezTo>
                    <a:pt x="120000" y="20000"/>
                    <a:pt x="120000" y="0"/>
                    <a:pt x="800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715963" y="4392613"/>
              <a:ext cx="187200" cy="40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3142" y="24000"/>
                  </a:moveTo>
                  <a:cubicBezTo>
                    <a:pt x="99428" y="24000"/>
                    <a:pt x="99428" y="24000"/>
                    <a:pt x="99428" y="24000"/>
                  </a:cubicBezTo>
                  <a:cubicBezTo>
                    <a:pt x="99428" y="3200"/>
                    <a:pt x="99428" y="3200"/>
                    <a:pt x="99428" y="3200"/>
                  </a:cubicBezTo>
                  <a:cubicBezTo>
                    <a:pt x="99428" y="1600"/>
                    <a:pt x="96000" y="0"/>
                    <a:pt x="92571" y="0"/>
                  </a:cubicBezTo>
                  <a:cubicBezTo>
                    <a:pt x="27428" y="0"/>
                    <a:pt x="27428" y="0"/>
                    <a:pt x="27428" y="0"/>
                  </a:cubicBezTo>
                  <a:cubicBezTo>
                    <a:pt x="24000" y="0"/>
                    <a:pt x="20571" y="1600"/>
                    <a:pt x="20571" y="3200"/>
                  </a:cubicBezTo>
                  <a:cubicBezTo>
                    <a:pt x="20571" y="24000"/>
                    <a:pt x="20571" y="24000"/>
                    <a:pt x="20571" y="24000"/>
                  </a:cubicBezTo>
                  <a:cubicBezTo>
                    <a:pt x="6857" y="24000"/>
                    <a:pt x="6857" y="24000"/>
                    <a:pt x="6857" y="24000"/>
                  </a:cubicBezTo>
                  <a:cubicBezTo>
                    <a:pt x="3428" y="24000"/>
                    <a:pt x="0" y="25600"/>
                    <a:pt x="0" y="28800"/>
                  </a:cubicBezTo>
                  <a:cubicBezTo>
                    <a:pt x="0" y="97600"/>
                    <a:pt x="0" y="97600"/>
                    <a:pt x="0" y="97600"/>
                  </a:cubicBezTo>
                  <a:cubicBezTo>
                    <a:pt x="0" y="110400"/>
                    <a:pt x="20571" y="120000"/>
                    <a:pt x="48000" y="120000"/>
                  </a:cubicBezTo>
                  <a:cubicBezTo>
                    <a:pt x="72000" y="120000"/>
                    <a:pt x="72000" y="120000"/>
                    <a:pt x="72000" y="120000"/>
                  </a:cubicBezTo>
                  <a:cubicBezTo>
                    <a:pt x="99428" y="120000"/>
                    <a:pt x="120000" y="110400"/>
                    <a:pt x="120000" y="97600"/>
                  </a:cubicBezTo>
                  <a:cubicBezTo>
                    <a:pt x="120000" y="28800"/>
                    <a:pt x="120000" y="28800"/>
                    <a:pt x="120000" y="28800"/>
                  </a:cubicBezTo>
                  <a:cubicBezTo>
                    <a:pt x="120000" y="25600"/>
                    <a:pt x="116571" y="24000"/>
                    <a:pt x="113142" y="24000"/>
                  </a:cubicBezTo>
                  <a:close/>
                  <a:moveTo>
                    <a:pt x="37714" y="8000"/>
                  </a:moveTo>
                  <a:cubicBezTo>
                    <a:pt x="82285" y="8000"/>
                    <a:pt x="82285" y="8000"/>
                    <a:pt x="82285" y="8000"/>
                  </a:cubicBezTo>
                  <a:cubicBezTo>
                    <a:pt x="82285" y="24000"/>
                    <a:pt x="82285" y="24000"/>
                    <a:pt x="82285" y="24000"/>
                  </a:cubicBezTo>
                  <a:cubicBezTo>
                    <a:pt x="37714" y="24000"/>
                    <a:pt x="37714" y="24000"/>
                    <a:pt x="37714" y="24000"/>
                  </a:cubicBezTo>
                  <a:lnTo>
                    <a:pt x="37714" y="8000"/>
                  </a:lnTo>
                  <a:close/>
                  <a:moveTo>
                    <a:pt x="72000" y="113600"/>
                  </a:moveTo>
                  <a:cubicBezTo>
                    <a:pt x="48000" y="113600"/>
                    <a:pt x="48000" y="113600"/>
                    <a:pt x="48000" y="113600"/>
                  </a:cubicBezTo>
                  <a:cubicBezTo>
                    <a:pt x="30857" y="113600"/>
                    <a:pt x="17142" y="105600"/>
                    <a:pt x="17142" y="97600"/>
                  </a:cubicBezTo>
                  <a:cubicBezTo>
                    <a:pt x="17142" y="32000"/>
                    <a:pt x="17142" y="32000"/>
                    <a:pt x="17142" y="32000"/>
                  </a:cubicBezTo>
                  <a:cubicBezTo>
                    <a:pt x="27428" y="32000"/>
                    <a:pt x="27428" y="32000"/>
                    <a:pt x="27428" y="32000"/>
                  </a:cubicBezTo>
                  <a:cubicBezTo>
                    <a:pt x="92571" y="32000"/>
                    <a:pt x="92571" y="32000"/>
                    <a:pt x="92571" y="32000"/>
                  </a:cubicBezTo>
                  <a:cubicBezTo>
                    <a:pt x="102857" y="32000"/>
                    <a:pt x="102857" y="32000"/>
                    <a:pt x="102857" y="32000"/>
                  </a:cubicBezTo>
                  <a:cubicBezTo>
                    <a:pt x="102857" y="97600"/>
                    <a:pt x="102857" y="97600"/>
                    <a:pt x="102857" y="97600"/>
                  </a:cubicBezTo>
                  <a:cubicBezTo>
                    <a:pt x="102857" y="105600"/>
                    <a:pt x="89142" y="113600"/>
                    <a:pt x="72000" y="1136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758825" y="4521200"/>
              <a:ext cx="1017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7368" y="0"/>
                  </a:moveTo>
                  <a:cubicBezTo>
                    <a:pt x="12631" y="0"/>
                    <a:pt x="12631" y="0"/>
                    <a:pt x="12631" y="0"/>
                  </a:cubicBezTo>
                  <a:cubicBezTo>
                    <a:pt x="6315" y="0"/>
                    <a:pt x="0" y="24000"/>
                    <a:pt x="0" y="72000"/>
                  </a:cubicBezTo>
                  <a:cubicBezTo>
                    <a:pt x="0" y="96000"/>
                    <a:pt x="6315" y="120000"/>
                    <a:pt x="12631" y="120000"/>
                  </a:cubicBezTo>
                  <a:cubicBezTo>
                    <a:pt x="107368" y="120000"/>
                    <a:pt x="107368" y="120000"/>
                    <a:pt x="107368" y="120000"/>
                  </a:cubicBezTo>
                  <a:cubicBezTo>
                    <a:pt x="113684" y="120000"/>
                    <a:pt x="120000" y="96000"/>
                    <a:pt x="120000" y="72000"/>
                  </a:cubicBezTo>
                  <a:cubicBezTo>
                    <a:pt x="120000" y="24000"/>
                    <a:pt x="113684" y="0"/>
                    <a:pt x="107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8"/>
            <p:cNvSpPr/>
            <p:nvPr/>
          </p:nvSpPr>
          <p:spPr>
            <a:xfrm>
              <a:off x="1293813" y="4230688"/>
              <a:ext cx="523800" cy="371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448" y="120000"/>
                  </a:moveTo>
                  <a:cubicBezTo>
                    <a:pt x="105306" y="120000"/>
                    <a:pt x="105306" y="120000"/>
                    <a:pt x="105306" y="120000"/>
                  </a:cubicBezTo>
                  <a:cubicBezTo>
                    <a:pt x="105306" y="116521"/>
                    <a:pt x="106530" y="113043"/>
                    <a:pt x="107755" y="111304"/>
                  </a:cubicBezTo>
                  <a:cubicBezTo>
                    <a:pt x="105306" y="111304"/>
                    <a:pt x="105306" y="111304"/>
                    <a:pt x="105306" y="111304"/>
                  </a:cubicBezTo>
                  <a:cubicBezTo>
                    <a:pt x="105306" y="8695"/>
                    <a:pt x="105306" y="8695"/>
                    <a:pt x="105306" y="8695"/>
                  </a:cubicBezTo>
                  <a:cubicBezTo>
                    <a:pt x="115102" y="8695"/>
                    <a:pt x="115102" y="8695"/>
                    <a:pt x="115102" y="8695"/>
                  </a:cubicBezTo>
                  <a:cubicBezTo>
                    <a:pt x="115102" y="102608"/>
                    <a:pt x="115102" y="102608"/>
                    <a:pt x="115102" y="102608"/>
                  </a:cubicBezTo>
                  <a:cubicBezTo>
                    <a:pt x="116326" y="102608"/>
                    <a:pt x="118775" y="100869"/>
                    <a:pt x="119999" y="100869"/>
                  </a:cubicBezTo>
                  <a:cubicBezTo>
                    <a:pt x="119999" y="3478"/>
                    <a:pt x="119999" y="3478"/>
                    <a:pt x="119999" y="3478"/>
                  </a:cubicBezTo>
                  <a:cubicBezTo>
                    <a:pt x="119999" y="1739"/>
                    <a:pt x="118775" y="0"/>
                    <a:pt x="117551" y="0"/>
                  </a:cubicBezTo>
                  <a:cubicBezTo>
                    <a:pt x="101632" y="0"/>
                    <a:pt x="101632" y="0"/>
                    <a:pt x="101632" y="0"/>
                  </a:cubicBezTo>
                  <a:cubicBezTo>
                    <a:pt x="100408" y="0"/>
                    <a:pt x="99183" y="1739"/>
                    <a:pt x="99183" y="3478"/>
                  </a:cubicBezTo>
                  <a:cubicBezTo>
                    <a:pt x="99183" y="111304"/>
                    <a:pt x="99183" y="111304"/>
                    <a:pt x="99183" y="111304"/>
                  </a:cubicBezTo>
                  <a:cubicBezTo>
                    <a:pt x="89387" y="111304"/>
                    <a:pt x="89387" y="111304"/>
                    <a:pt x="89387" y="111304"/>
                  </a:cubicBezTo>
                  <a:cubicBezTo>
                    <a:pt x="89387" y="55652"/>
                    <a:pt x="89387" y="55652"/>
                    <a:pt x="89387" y="55652"/>
                  </a:cubicBezTo>
                  <a:cubicBezTo>
                    <a:pt x="89387" y="53913"/>
                    <a:pt x="88163" y="52173"/>
                    <a:pt x="85714" y="52173"/>
                  </a:cubicBezTo>
                  <a:cubicBezTo>
                    <a:pt x="69795" y="52173"/>
                    <a:pt x="69795" y="52173"/>
                    <a:pt x="69795" y="52173"/>
                  </a:cubicBezTo>
                  <a:cubicBezTo>
                    <a:pt x="68571" y="52173"/>
                    <a:pt x="67346" y="53913"/>
                    <a:pt x="67346" y="55652"/>
                  </a:cubicBezTo>
                  <a:cubicBezTo>
                    <a:pt x="67346" y="111304"/>
                    <a:pt x="67346" y="111304"/>
                    <a:pt x="67346" y="111304"/>
                  </a:cubicBezTo>
                  <a:cubicBezTo>
                    <a:pt x="57551" y="111304"/>
                    <a:pt x="57551" y="111304"/>
                    <a:pt x="57551" y="111304"/>
                  </a:cubicBezTo>
                  <a:cubicBezTo>
                    <a:pt x="57551" y="41739"/>
                    <a:pt x="57551" y="41739"/>
                    <a:pt x="57551" y="41739"/>
                  </a:cubicBezTo>
                  <a:cubicBezTo>
                    <a:pt x="57551" y="38260"/>
                    <a:pt x="56326" y="36521"/>
                    <a:pt x="55102" y="36521"/>
                  </a:cubicBezTo>
                  <a:cubicBezTo>
                    <a:pt x="39183" y="36521"/>
                    <a:pt x="39183" y="36521"/>
                    <a:pt x="39183" y="36521"/>
                  </a:cubicBezTo>
                  <a:cubicBezTo>
                    <a:pt x="37959" y="36521"/>
                    <a:pt x="35510" y="38260"/>
                    <a:pt x="35510" y="41739"/>
                  </a:cubicBezTo>
                  <a:cubicBezTo>
                    <a:pt x="35510" y="111304"/>
                    <a:pt x="35510" y="111304"/>
                    <a:pt x="35510" y="111304"/>
                  </a:cubicBezTo>
                  <a:cubicBezTo>
                    <a:pt x="25714" y="111304"/>
                    <a:pt x="25714" y="111304"/>
                    <a:pt x="25714" y="111304"/>
                  </a:cubicBezTo>
                  <a:cubicBezTo>
                    <a:pt x="25714" y="78260"/>
                    <a:pt x="25714" y="78260"/>
                    <a:pt x="25714" y="78260"/>
                  </a:cubicBezTo>
                  <a:cubicBezTo>
                    <a:pt x="25714" y="76521"/>
                    <a:pt x="24489" y="74782"/>
                    <a:pt x="23265" y="74782"/>
                  </a:cubicBezTo>
                  <a:cubicBezTo>
                    <a:pt x="7346" y="74782"/>
                    <a:pt x="7346" y="74782"/>
                    <a:pt x="7346" y="74782"/>
                  </a:cubicBezTo>
                  <a:cubicBezTo>
                    <a:pt x="6122" y="74782"/>
                    <a:pt x="4897" y="76521"/>
                    <a:pt x="4897" y="78260"/>
                  </a:cubicBezTo>
                  <a:cubicBezTo>
                    <a:pt x="4897" y="111304"/>
                    <a:pt x="4897" y="111304"/>
                    <a:pt x="4897" y="111304"/>
                  </a:cubicBezTo>
                  <a:cubicBezTo>
                    <a:pt x="2448" y="111304"/>
                    <a:pt x="2448" y="111304"/>
                    <a:pt x="2448" y="111304"/>
                  </a:cubicBezTo>
                  <a:cubicBezTo>
                    <a:pt x="1224" y="111304"/>
                    <a:pt x="0" y="113043"/>
                    <a:pt x="0" y="114782"/>
                  </a:cubicBezTo>
                  <a:cubicBezTo>
                    <a:pt x="0" y="118260"/>
                    <a:pt x="1224" y="120000"/>
                    <a:pt x="2448" y="120000"/>
                  </a:cubicBezTo>
                  <a:close/>
                  <a:moveTo>
                    <a:pt x="73469" y="60869"/>
                  </a:moveTo>
                  <a:cubicBezTo>
                    <a:pt x="83265" y="60869"/>
                    <a:pt x="83265" y="60869"/>
                    <a:pt x="83265" y="60869"/>
                  </a:cubicBezTo>
                  <a:cubicBezTo>
                    <a:pt x="83265" y="111304"/>
                    <a:pt x="83265" y="111304"/>
                    <a:pt x="83265" y="111304"/>
                  </a:cubicBezTo>
                  <a:cubicBezTo>
                    <a:pt x="73469" y="111304"/>
                    <a:pt x="73469" y="111304"/>
                    <a:pt x="73469" y="111304"/>
                  </a:cubicBezTo>
                  <a:lnTo>
                    <a:pt x="73469" y="60869"/>
                  </a:lnTo>
                  <a:close/>
                  <a:moveTo>
                    <a:pt x="41632" y="45217"/>
                  </a:moveTo>
                  <a:cubicBezTo>
                    <a:pt x="51428" y="45217"/>
                    <a:pt x="51428" y="45217"/>
                    <a:pt x="51428" y="45217"/>
                  </a:cubicBezTo>
                  <a:cubicBezTo>
                    <a:pt x="51428" y="111304"/>
                    <a:pt x="51428" y="111304"/>
                    <a:pt x="51428" y="111304"/>
                  </a:cubicBezTo>
                  <a:cubicBezTo>
                    <a:pt x="41632" y="111304"/>
                    <a:pt x="41632" y="111304"/>
                    <a:pt x="41632" y="111304"/>
                  </a:cubicBezTo>
                  <a:lnTo>
                    <a:pt x="41632" y="45217"/>
                  </a:lnTo>
                  <a:close/>
                  <a:moveTo>
                    <a:pt x="11020" y="83478"/>
                  </a:moveTo>
                  <a:cubicBezTo>
                    <a:pt x="20816" y="83478"/>
                    <a:pt x="20816" y="83478"/>
                    <a:pt x="20816" y="83478"/>
                  </a:cubicBezTo>
                  <a:cubicBezTo>
                    <a:pt x="20816" y="111304"/>
                    <a:pt x="20816" y="111304"/>
                    <a:pt x="20816" y="111304"/>
                  </a:cubicBezTo>
                  <a:cubicBezTo>
                    <a:pt x="11020" y="111304"/>
                    <a:pt x="11020" y="111304"/>
                    <a:pt x="11020" y="111304"/>
                  </a:cubicBezTo>
                  <a:lnTo>
                    <a:pt x="11020" y="834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1106488" y="3538538"/>
              <a:ext cx="936600" cy="1255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2971" y="117948"/>
                  </a:moveTo>
                  <a:cubicBezTo>
                    <a:pt x="3428" y="117948"/>
                    <a:pt x="3428" y="117948"/>
                    <a:pt x="3428" y="117948"/>
                  </a:cubicBezTo>
                  <a:cubicBezTo>
                    <a:pt x="3428" y="2564"/>
                    <a:pt x="3428" y="2564"/>
                    <a:pt x="3428" y="2564"/>
                  </a:cubicBezTo>
                  <a:cubicBezTo>
                    <a:pt x="75428" y="2564"/>
                    <a:pt x="75428" y="2564"/>
                    <a:pt x="75428" y="2564"/>
                  </a:cubicBezTo>
                  <a:cubicBezTo>
                    <a:pt x="75428" y="31794"/>
                    <a:pt x="75428" y="31794"/>
                    <a:pt x="75428" y="31794"/>
                  </a:cubicBezTo>
                  <a:cubicBezTo>
                    <a:pt x="75428" y="32820"/>
                    <a:pt x="76114" y="33333"/>
                    <a:pt x="76800" y="33333"/>
                  </a:cubicBezTo>
                  <a:cubicBezTo>
                    <a:pt x="116571" y="33333"/>
                    <a:pt x="116571" y="33333"/>
                    <a:pt x="116571" y="33333"/>
                  </a:cubicBezTo>
                  <a:cubicBezTo>
                    <a:pt x="116571" y="92307"/>
                    <a:pt x="116571" y="92307"/>
                    <a:pt x="116571" y="92307"/>
                  </a:cubicBezTo>
                  <a:cubicBezTo>
                    <a:pt x="117257" y="92820"/>
                    <a:pt x="117257" y="94358"/>
                    <a:pt x="117257" y="95384"/>
                  </a:cubicBezTo>
                  <a:cubicBezTo>
                    <a:pt x="117257" y="97435"/>
                    <a:pt x="117257" y="97435"/>
                    <a:pt x="117257" y="97435"/>
                  </a:cubicBezTo>
                  <a:cubicBezTo>
                    <a:pt x="117942" y="97435"/>
                    <a:pt x="118628" y="96923"/>
                    <a:pt x="119999" y="96410"/>
                  </a:cubicBezTo>
                  <a:cubicBezTo>
                    <a:pt x="119999" y="31794"/>
                    <a:pt x="119999" y="31794"/>
                    <a:pt x="119999" y="31794"/>
                  </a:cubicBezTo>
                  <a:cubicBezTo>
                    <a:pt x="119999" y="31794"/>
                    <a:pt x="119999" y="31794"/>
                    <a:pt x="119999" y="31794"/>
                  </a:cubicBezTo>
                  <a:cubicBezTo>
                    <a:pt x="119999" y="31794"/>
                    <a:pt x="119999" y="31794"/>
                    <a:pt x="119999" y="31794"/>
                  </a:cubicBezTo>
                  <a:cubicBezTo>
                    <a:pt x="119314" y="31794"/>
                    <a:pt x="119314" y="31282"/>
                    <a:pt x="119314" y="31282"/>
                  </a:cubicBezTo>
                  <a:cubicBezTo>
                    <a:pt x="119314" y="31282"/>
                    <a:pt x="119314" y="31282"/>
                    <a:pt x="119314" y="31282"/>
                  </a:cubicBezTo>
                  <a:cubicBezTo>
                    <a:pt x="119314" y="31282"/>
                    <a:pt x="119314" y="31282"/>
                    <a:pt x="119314" y="31282"/>
                  </a:cubicBezTo>
                  <a:cubicBezTo>
                    <a:pt x="119314" y="31282"/>
                    <a:pt x="119314" y="31282"/>
                    <a:pt x="119314" y="31282"/>
                  </a:cubicBezTo>
                  <a:cubicBezTo>
                    <a:pt x="78171" y="512"/>
                    <a:pt x="78171" y="512"/>
                    <a:pt x="78171" y="512"/>
                  </a:cubicBezTo>
                  <a:cubicBezTo>
                    <a:pt x="78171" y="512"/>
                    <a:pt x="78171" y="512"/>
                    <a:pt x="78171" y="0"/>
                  </a:cubicBezTo>
                  <a:cubicBezTo>
                    <a:pt x="78171" y="0"/>
                    <a:pt x="78171" y="0"/>
                    <a:pt x="78171" y="0"/>
                  </a:cubicBezTo>
                  <a:cubicBezTo>
                    <a:pt x="78171" y="0"/>
                    <a:pt x="77485" y="0"/>
                    <a:pt x="77485" y="0"/>
                  </a:cubicBezTo>
                  <a:cubicBezTo>
                    <a:pt x="77485" y="0"/>
                    <a:pt x="77485" y="0"/>
                    <a:pt x="77485" y="0"/>
                  </a:cubicBezTo>
                  <a:cubicBezTo>
                    <a:pt x="77485" y="0"/>
                    <a:pt x="77485" y="0"/>
                    <a:pt x="77485" y="0"/>
                  </a:cubicBezTo>
                  <a:cubicBezTo>
                    <a:pt x="77485" y="0"/>
                    <a:pt x="77485" y="0"/>
                    <a:pt x="76800" y="0"/>
                  </a:cubicBezTo>
                  <a:cubicBezTo>
                    <a:pt x="2057" y="0"/>
                    <a:pt x="2057" y="0"/>
                    <a:pt x="2057" y="0"/>
                  </a:cubicBezTo>
                  <a:cubicBezTo>
                    <a:pt x="685" y="0"/>
                    <a:pt x="0" y="512"/>
                    <a:pt x="0" y="1538"/>
                  </a:cubicBezTo>
                  <a:cubicBezTo>
                    <a:pt x="0" y="118974"/>
                    <a:pt x="0" y="118974"/>
                    <a:pt x="0" y="118974"/>
                  </a:cubicBezTo>
                  <a:cubicBezTo>
                    <a:pt x="0" y="119487"/>
                    <a:pt x="685" y="120000"/>
                    <a:pt x="2057" y="120000"/>
                  </a:cubicBezTo>
                  <a:cubicBezTo>
                    <a:pt x="82971" y="120000"/>
                    <a:pt x="82971" y="120000"/>
                    <a:pt x="82971" y="120000"/>
                  </a:cubicBezTo>
                  <a:lnTo>
                    <a:pt x="82971" y="117948"/>
                  </a:lnTo>
                  <a:close/>
                  <a:moveTo>
                    <a:pt x="78857" y="4102"/>
                  </a:moveTo>
                  <a:cubicBezTo>
                    <a:pt x="113828" y="30769"/>
                    <a:pt x="113828" y="30769"/>
                    <a:pt x="113828" y="30769"/>
                  </a:cubicBezTo>
                  <a:cubicBezTo>
                    <a:pt x="78857" y="30769"/>
                    <a:pt x="78857" y="30769"/>
                    <a:pt x="78857" y="30769"/>
                  </a:cubicBezTo>
                  <a:lnTo>
                    <a:pt x="78857" y="4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1293813" y="3748088"/>
              <a:ext cx="250800" cy="22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106" y="120000"/>
                  </a:moveTo>
                  <a:cubicBezTo>
                    <a:pt x="114893" y="120000"/>
                    <a:pt x="114893" y="120000"/>
                    <a:pt x="114893" y="120000"/>
                  </a:cubicBezTo>
                  <a:cubicBezTo>
                    <a:pt x="117446" y="120000"/>
                    <a:pt x="120000" y="90000"/>
                    <a:pt x="120000" y="60000"/>
                  </a:cubicBezTo>
                  <a:cubicBezTo>
                    <a:pt x="120000" y="30000"/>
                    <a:pt x="117446" y="0"/>
                    <a:pt x="114893" y="0"/>
                  </a:cubicBezTo>
                  <a:cubicBezTo>
                    <a:pt x="5106" y="0"/>
                    <a:pt x="5106" y="0"/>
                    <a:pt x="5106" y="0"/>
                  </a:cubicBezTo>
                  <a:cubicBezTo>
                    <a:pt x="2553" y="0"/>
                    <a:pt x="0" y="30000"/>
                    <a:pt x="0" y="60000"/>
                  </a:cubicBezTo>
                  <a:cubicBezTo>
                    <a:pt x="0" y="90000"/>
                    <a:pt x="2553" y="120000"/>
                    <a:pt x="5106" y="12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1293813" y="3919538"/>
              <a:ext cx="250800" cy="270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106" y="120000"/>
                  </a:moveTo>
                  <a:cubicBezTo>
                    <a:pt x="114893" y="120000"/>
                    <a:pt x="114893" y="120000"/>
                    <a:pt x="114893" y="120000"/>
                  </a:cubicBezTo>
                  <a:cubicBezTo>
                    <a:pt x="117446" y="120000"/>
                    <a:pt x="120000" y="96000"/>
                    <a:pt x="120000" y="48000"/>
                  </a:cubicBezTo>
                  <a:cubicBezTo>
                    <a:pt x="120000" y="24000"/>
                    <a:pt x="117446" y="0"/>
                    <a:pt x="114893" y="0"/>
                  </a:cubicBezTo>
                  <a:cubicBezTo>
                    <a:pt x="5106" y="0"/>
                    <a:pt x="5106" y="0"/>
                    <a:pt x="5106" y="0"/>
                  </a:cubicBezTo>
                  <a:cubicBezTo>
                    <a:pt x="2553" y="0"/>
                    <a:pt x="0" y="24000"/>
                    <a:pt x="0" y="48000"/>
                  </a:cubicBezTo>
                  <a:cubicBezTo>
                    <a:pt x="0" y="96000"/>
                    <a:pt x="2553" y="120000"/>
                    <a:pt x="5106" y="12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1325563" y="4048125"/>
              <a:ext cx="480900" cy="301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77333" y="64285"/>
                  </a:moveTo>
                  <a:cubicBezTo>
                    <a:pt x="74666" y="64285"/>
                    <a:pt x="72000" y="66428"/>
                    <a:pt x="70666" y="68571"/>
                  </a:cubicBezTo>
                  <a:cubicBezTo>
                    <a:pt x="52000" y="59999"/>
                    <a:pt x="52000" y="59999"/>
                    <a:pt x="52000" y="59999"/>
                  </a:cubicBezTo>
                  <a:cubicBezTo>
                    <a:pt x="52000" y="51428"/>
                    <a:pt x="48000" y="44999"/>
                    <a:pt x="42666" y="44999"/>
                  </a:cubicBezTo>
                  <a:cubicBezTo>
                    <a:pt x="38666" y="44999"/>
                    <a:pt x="34666" y="51428"/>
                    <a:pt x="34666" y="59999"/>
                  </a:cubicBezTo>
                  <a:cubicBezTo>
                    <a:pt x="34666" y="62142"/>
                    <a:pt x="34666" y="62142"/>
                    <a:pt x="34666" y="64285"/>
                  </a:cubicBezTo>
                  <a:cubicBezTo>
                    <a:pt x="13333" y="92142"/>
                    <a:pt x="13333" y="92142"/>
                    <a:pt x="13333" y="92142"/>
                  </a:cubicBezTo>
                  <a:cubicBezTo>
                    <a:pt x="12000" y="92142"/>
                    <a:pt x="10666" y="92142"/>
                    <a:pt x="9333" y="92142"/>
                  </a:cubicBezTo>
                  <a:cubicBezTo>
                    <a:pt x="4000" y="92142"/>
                    <a:pt x="0" y="98571"/>
                    <a:pt x="0" y="104999"/>
                  </a:cubicBezTo>
                  <a:cubicBezTo>
                    <a:pt x="0" y="113571"/>
                    <a:pt x="4000" y="119999"/>
                    <a:pt x="9333" y="119999"/>
                  </a:cubicBezTo>
                  <a:cubicBezTo>
                    <a:pt x="13333" y="119999"/>
                    <a:pt x="17333" y="113571"/>
                    <a:pt x="17333" y="104999"/>
                  </a:cubicBezTo>
                  <a:cubicBezTo>
                    <a:pt x="17333" y="102857"/>
                    <a:pt x="17333" y="102857"/>
                    <a:pt x="17333" y="100714"/>
                  </a:cubicBezTo>
                  <a:cubicBezTo>
                    <a:pt x="38666" y="72857"/>
                    <a:pt x="38666" y="72857"/>
                    <a:pt x="38666" y="72857"/>
                  </a:cubicBezTo>
                  <a:cubicBezTo>
                    <a:pt x="40000" y="72857"/>
                    <a:pt x="41333" y="75000"/>
                    <a:pt x="42666" y="75000"/>
                  </a:cubicBezTo>
                  <a:cubicBezTo>
                    <a:pt x="45333" y="75000"/>
                    <a:pt x="48000" y="72857"/>
                    <a:pt x="49333" y="68571"/>
                  </a:cubicBezTo>
                  <a:cubicBezTo>
                    <a:pt x="68000" y="79285"/>
                    <a:pt x="68000" y="79285"/>
                    <a:pt x="68000" y="79285"/>
                  </a:cubicBezTo>
                  <a:cubicBezTo>
                    <a:pt x="68000" y="85714"/>
                    <a:pt x="72000" y="92142"/>
                    <a:pt x="77333" y="92142"/>
                  </a:cubicBezTo>
                  <a:cubicBezTo>
                    <a:pt x="82666" y="92142"/>
                    <a:pt x="86666" y="85714"/>
                    <a:pt x="86666" y="77142"/>
                  </a:cubicBezTo>
                  <a:cubicBezTo>
                    <a:pt x="86666" y="75000"/>
                    <a:pt x="85333" y="72857"/>
                    <a:pt x="85333" y="70714"/>
                  </a:cubicBezTo>
                  <a:cubicBezTo>
                    <a:pt x="108000" y="27857"/>
                    <a:pt x="108000" y="27857"/>
                    <a:pt x="108000" y="27857"/>
                  </a:cubicBezTo>
                  <a:cubicBezTo>
                    <a:pt x="109333" y="27857"/>
                    <a:pt x="110666" y="27857"/>
                    <a:pt x="112000" y="27857"/>
                  </a:cubicBezTo>
                  <a:cubicBezTo>
                    <a:pt x="116000" y="27857"/>
                    <a:pt x="120000" y="21428"/>
                    <a:pt x="120000" y="12857"/>
                  </a:cubicBezTo>
                  <a:cubicBezTo>
                    <a:pt x="120000" y="6428"/>
                    <a:pt x="116000" y="0"/>
                    <a:pt x="112000" y="0"/>
                  </a:cubicBezTo>
                  <a:cubicBezTo>
                    <a:pt x="106666" y="0"/>
                    <a:pt x="102666" y="6428"/>
                    <a:pt x="102666" y="12857"/>
                  </a:cubicBezTo>
                  <a:cubicBezTo>
                    <a:pt x="102666" y="17142"/>
                    <a:pt x="102666" y="19285"/>
                    <a:pt x="104000" y="21428"/>
                  </a:cubicBezTo>
                  <a:cubicBezTo>
                    <a:pt x="80000" y="64285"/>
                    <a:pt x="80000" y="64285"/>
                    <a:pt x="80000" y="64285"/>
                  </a:cubicBezTo>
                  <a:cubicBezTo>
                    <a:pt x="78666" y="64285"/>
                    <a:pt x="78666" y="64285"/>
                    <a:pt x="77333" y="64285"/>
                  </a:cubicBezTo>
                  <a:close/>
                  <a:moveTo>
                    <a:pt x="9333" y="109285"/>
                  </a:moveTo>
                  <a:cubicBezTo>
                    <a:pt x="8000" y="109285"/>
                    <a:pt x="6666" y="107142"/>
                    <a:pt x="6666" y="104999"/>
                  </a:cubicBezTo>
                  <a:cubicBezTo>
                    <a:pt x="6666" y="102857"/>
                    <a:pt x="8000" y="100714"/>
                    <a:pt x="9333" y="100714"/>
                  </a:cubicBezTo>
                  <a:cubicBezTo>
                    <a:pt x="10666" y="100714"/>
                    <a:pt x="10666" y="102857"/>
                    <a:pt x="10666" y="104999"/>
                  </a:cubicBezTo>
                  <a:cubicBezTo>
                    <a:pt x="10666" y="107142"/>
                    <a:pt x="10666" y="109285"/>
                    <a:pt x="9333" y="109285"/>
                  </a:cubicBezTo>
                  <a:close/>
                  <a:moveTo>
                    <a:pt x="42666" y="64285"/>
                  </a:moveTo>
                  <a:cubicBezTo>
                    <a:pt x="41333" y="64285"/>
                    <a:pt x="40000" y="62142"/>
                    <a:pt x="40000" y="59999"/>
                  </a:cubicBezTo>
                  <a:cubicBezTo>
                    <a:pt x="40000" y="57857"/>
                    <a:pt x="41333" y="55714"/>
                    <a:pt x="42666" y="55714"/>
                  </a:cubicBezTo>
                  <a:cubicBezTo>
                    <a:pt x="44000" y="55714"/>
                    <a:pt x="45333" y="57857"/>
                    <a:pt x="45333" y="59999"/>
                  </a:cubicBezTo>
                  <a:cubicBezTo>
                    <a:pt x="45333" y="62142"/>
                    <a:pt x="44000" y="64285"/>
                    <a:pt x="42666" y="64285"/>
                  </a:cubicBezTo>
                  <a:close/>
                  <a:moveTo>
                    <a:pt x="77333" y="81428"/>
                  </a:moveTo>
                  <a:cubicBezTo>
                    <a:pt x="76000" y="81428"/>
                    <a:pt x="74666" y="79285"/>
                    <a:pt x="74666" y="77142"/>
                  </a:cubicBezTo>
                  <a:cubicBezTo>
                    <a:pt x="74666" y="77142"/>
                    <a:pt x="74666" y="77142"/>
                    <a:pt x="74666" y="77142"/>
                  </a:cubicBezTo>
                  <a:cubicBezTo>
                    <a:pt x="74666" y="77142"/>
                    <a:pt x="74666" y="77142"/>
                    <a:pt x="74666" y="77142"/>
                  </a:cubicBezTo>
                  <a:cubicBezTo>
                    <a:pt x="74666" y="77142"/>
                    <a:pt x="74666" y="77142"/>
                    <a:pt x="74666" y="75000"/>
                  </a:cubicBezTo>
                  <a:cubicBezTo>
                    <a:pt x="76000" y="75000"/>
                    <a:pt x="76000" y="75000"/>
                    <a:pt x="77333" y="75000"/>
                  </a:cubicBezTo>
                  <a:cubicBezTo>
                    <a:pt x="78666" y="75000"/>
                    <a:pt x="80000" y="75000"/>
                    <a:pt x="80000" y="77142"/>
                  </a:cubicBezTo>
                  <a:cubicBezTo>
                    <a:pt x="80000" y="79285"/>
                    <a:pt x="78666" y="81428"/>
                    <a:pt x="77333" y="81428"/>
                  </a:cubicBezTo>
                  <a:close/>
                  <a:moveTo>
                    <a:pt x="112000" y="10714"/>
                  </a:moveTo>
                  <a:cubicBezTo>
                    <a:pt x="113333" y="10714"/>
                    <a:pt x="113333" y="10714"/>
                    <a:pt x="113333" y="12857"/>
                  </a:cubicBezTo>
                  <a:cubicBezTo>
                    <a:pt x="113333" y="14999"/>
                    <a:pt x="113333" y="17142"/>
                    <a:pt x="112000" y="17142"/>
                  </a:cubicBezTo>
                  <a:cubicBezTo>
                    <a:pt x="109333" y="17142"/>
                    <a:pt x="109333" y="14999"/>
                    <a:pt x="109333" y="12857"/>
                  </a:cubicBezTo>
                  <a:cubicBezTo>
                    <a:pt x="109333" y="10714"/>
                    <a:pt x="109333" y="10714"/>
                    <a:pt x="112000" y="107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1293813" y="3833813"/>
              <a:ext cx="250800" cy="22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106" y="120000"/>
                  </a:moveTo>
                  <a:cubicBezTo>
                    <a:pt x="114893" y="120000"/>
                    <a:pt x="114893" y="120000"/>
                    <a:pt x="114893" y="120000"/>
                  </a:cubicBezTo>
                  <a:cubicBezTo>
                    <a:pt x="117446" y="120000"/>
                    <a:pt x="120000" y="90000"/>
                    <a:pt x="120000" y="60000"/>
                  </a:cubicBezTo>
                  <a:cubicBezTo>
                    <a:pt x="120000" y="30000"/>
                    <a:pt x="117446" y="0"/>
                    <a:pt x="114893" y="0"/>
                  </a:cubicBezTo>
                  <a:cubicBezTo>
                    <a:pt x="5106" y="0"/>
                    <a:pt x="5106" y="0"/>
                    <a:pt x="5106" y="0"/>
                  </a:cubicBezTo>
                  <a:cubicBezTo>
                    <a:pt x="2553" y="0"/>
                    <a:pt x="0" y="30000"/>
                    <a:pt x="0" y="60000"/>
                  </a:cubicBezTo>
                  <a:cubicBezTo>
                    <a:pt x="0" y="90000"/>
                    <a:pt x="2553" y="120000"/>
                    <a:pt x="5106" y="12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8"/>
            <p:cNvSpPr/>
            <p:nvPr/>
          </p:nvSpPr>
          <p:spPr>
            <a:xfrm>
              <a:off x="1555750" y="4462463"/>
              <a:ext cx="711300" cy="1544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9774" y="62500"/>
                  </a:moveTo>
                  <a:cubicBezTo>
                    <a:pt x="32481" y="64583"/>
                    <a:pt x="36090" y="66250"/>
                    <a:pt x="41503" y="67916"/>
                  </a:cubicBezTo>
                  <a:cubicBezTo>
                    <a:pt x="41503" y="76250"/>
                    <a:pt x="41503" y="76250"/>
                    <a:pt x="41503" y="76250"/>
                  </a:cubicBezTo>
                  <a:cubicBezTo>
                    <a:pt x="31578" y="76250"/>
                    <a:pt x="31578" y="76250"/>
                    <a:pt x="31578" y="76250"/>
                  </a:cubicBezTo>
                  <a:cubicBezTo>
                    <a:pt x="30676" y="76250"/>
                    <a:pt x="29774" y="77083"/>
                    <a:pt x="29774" y="77500"/>
                  </a:cubicBezTo>
                  <a:cubicBezTo>
                    <a:pt x="29774" y="89166"/>
                    <a:pt x="29774" y="89166"/>
                    <a:pt x="29774" y="89166"/>
                  </a:cubicBezTo>
                  <a:cubicBezTo>
                    <a:pt x="29774" y="120000"/>
                    <a:pt x="29774" y="120000"/>
                    <a:pt x="29774" y="120000"/>
                  </a:cubicBezTo>
                  <a:cubicBezTo>
                    <a:pt x="34285" y="120000"/>
                    <a:pt x="34285" y="120000"/>
                    <a:pt x="34285" y="120000"/>
                  </a:cubicBezTo>
                  <a:cubicBezTo>
                    <a:pt x="34285" y="90000"/>
                    <a:pt x="34285" y="90000"/>
                    <a:pt x="34285" y="90000"/>
                  </a:cubicBezTo>
                  <a:cubicBezTo>
                    <a:pt x="110977" y="90000"/>
                    <a:pt x="110977" y="90000"/>
                    <a:pt x="110977" y="90000"/>
                  </a:cubicBezTo>
                  <a:cubicBezTo>
                    <a:pt x="110977" y="120000"/>
                    <a:pt x="110977" y="120000"/>
                    <a:pt x="110977" y="120000"/>
                  </a:cubicBezTo>
                  <a:cubicBezTo>
                    <a:pt x="115488" y="120000"/>
                    <a:pt x="115488" y="120000"/>
                    <a:pt x="115488" y="120000"/>
                  </a:cubicBezTo>
                  <a:cubicBezTo>
                    <a:pt x="115488" y="89166"/>
                    <a:pt x="115488" y="89166"/>
                    <a:pt x="115488" y="89166"/>
                  </a:cubicBezTo>
                  <a:cubicBezTo>
                    <a:pt x="115488" y="77500"/>
                    <a:pt x="115488" y="77500"/>
                    <a:pt x="115488" y="77500"/>
                  </a:cubicBezTo>
                  <a:cubicBezTo>
                    <a:pt x="115488" y="77083"/>
                    <a:pt x="114586" y="76250"/>
                    <a:pt x="112781" y="76250"/>
                  </a:cubicBezTo>
                  <a:cubicBezTo>
                    <a:pt x="103759" y="76250"/>
                    <a:pt x="103759" y="76250"/>
                    <a:pt x="103759" y="76250"/>
                  </a:cubicBezTo>
                  <a:cubicBezTo>
                    <a:pt x="103759" y="67500"/>
                    <a:pt x="103759" y="67500"/>
                    <a:pt x="103759" y="67500"/>
                  </a:cubicBezTo>
                  <a:cubicBezTo>
                    <a:pt x="113684" y="64166"/>
                    <a:pt x="120000" y="59166"/>
                    <a:pt x="120000" y="53333"/>
                  </a:cubicBezTo>
                  <a:cubicBezTo>
                    <a:pt x="120000" y="21666"/>
                    <a:pt x="120000" y="21666"/>
                    <a:pt x="120000" y="21666"/>
                  </a:cubicBezTo>
                  <a:cubicBezTo>
                    <a:pt x="120000" y="18333"/>
                    <a:pt x="114586" y="15833"/>
                    <a:pt x="107368" y="15833"/>
                  </a:cubicBezTo>
                  <a:cubicBezTo>
                    <a:pt x="104661" y="15833"/>
                    <a:pt x="101954" y="16250"/>
                    <a:pt x="99248" y="17083"/>
                  </a:cubicBezTo>
                  <a:cubicBezTo>
                    <a:pt x="99248" y="12083"/>
                    <a:pt x="99248" y="12083"/>
                    <a:pt x="99248" y="12083"/>
                  </a:cubicBezTo>
                  <a:cubicBezTo>
                    <a:pt x="99248" y="8750"/>
                    <a:pt x="93834" y="6250"/>
                    <a:pt x="86616" y="6250"/>
                  </a:cubicBezTo>
                  <a:cubicBezTo>
                    <a:pt x="83909" y="6250"/>
                    <a:pt x="81203" y="6666"/>
                    <a:pt x="78496" y="7500"/>
                  </a:cubicBezTo>
                  <a:cubicBezTo>
                    <a:pt x="78496" y="5833"/>
                    <a:pt x="78496" y="5833"/>
                    <a:pt x="78496" y="5833"/>
                  </a:cubicBezTo>
                  <a:cubicBezTo>
                    <a:pt x="78496" y="2500"/>
                    <a:pt x="73082" y="0"/>
                    <a:pt x="65864" y="0"/>
                  </a:cubicBezTo>
                  <a:cubicBezTo>
                    <a:pt x="59548" y="0"/>
                    <a:pt x="54135" y="2500"/>
                    <a:pt x="54135" y="5833"/>
                  </a:cubicBezTo>
                  <a:cubicBezTo>
                    <a:pt x="54135" y="7500"/>
                    <a:pt x="54135" y="7500"/>
                    <a:pt x="54135" y="7500"/>
                  </a:cubicBezTo>
                  <a:cubicBezTo>
                    <a:pt x="51428" y="6666"/>
                    <a:pt x="48721" y="6250"/>
                    <a:pt x="45112" y="6250"/>
                  </a:cubicBezTo>
                  <a:cubicBezTo>
                    <a:pt x="38796" y="6250"/>
                    <a:pt x="33383" y="8750"/>
                    <a:pt x="33383" y="12083"/>
                  </a:cubicBezTo>
                  <a:cubicBezTo>
                    <a:pt x="33383" y="41250"/>
                    <a:pt x="33383" y="41250"/>
                    <a:pt x="33383" y="41250"/>
                  </a:cubicBezTo>
                  <a:cubicBezTo>
                    <a:pt x="18947" y="33333"/>
                    <a:pt x="18947" y="33333"/>
                    <a:pt x="18947" y="33333"/>
                  </a:cubicBezTo>
                  <a:cubicBezTo>
                    <a:pt x="18947" y="33333"/>
                    <a:pt x="18045" y="33333"/>
                    <a:pt x="18045" y="33333"/>
                  </a:cubicBezTo>
                  <a:cubicBezTo>
                    <a:pt x="14436" y="31666"/>
                    <a:pt x="8120" y="31666"/>
                    <a:pt x="4511" y="33333"/>
                  </a:cubicBezTo>
                  <a:cubicBezTo>
                    <a:pt x="902" y="35000"/>
                    <a:pt x="0" y="37500"/>
                    <a:pt x="2706" y="39583"/>
                  </a:cubicBezTo>
                  <a:cubicBezTo>
                    <a:pt x="4511" y="40833"/>
                    <a:pt x="18045" y="54166"/>
                    <a:pt x="29774" y="62500"/>
                  </a:cubicBezTo>
                  <a:close/>
                  <a:moveTo>
                    <a:pt x="110977" y="78333"/>
                  </a:moveTo>
                  <a:cubicBezTo>
                    <a:pt x="110977" y="88333"/>
                    <a:pt x="110977" y="88333"/>
                    <a:pt x="110977" y="88333"/>
                  </a:cubicBezTo>
                  <a:cubicBezTo>
                    <a:pt x="34285" y="88333"/>
                    <a:pt x="34285" y="88333"/>
                    <a:pt x="34285" y="88333"/>
                  </a:cubicBezTo>
                  <a:cubicBezTo>
                    <a:pt x="34285" y="78333"/>
                    <a:pt x="34285" y="78333"/>
                    <a:pt x="34285" y="78333"/>
                  </a:cubicBezTo>
                  <a:lnTo>
                    <a:pt x="110977" y="78333"/>
                  </a:lnTo>
                  <a:close/>
                  <a:moveTo>
                    <a:pt x="7218" y="35000"/>
                  </a:moveTo>
                  <a:cubicBezTo>
                    <a:pt x="9022" y="33750"/>
                    <a:pt x="12631" y="33750"/>
                    <a:pt x="15338" y="34583"/>
                  </a:cubicBezTo>
                  <a:cubicBezTo>
                    <a:pt x="33383" y="44583"/>
                    <a:pt x="33383" y="44583"/>
                    <a:pt x="33383" y="44583"/>
                  </a:cubicBezTo>
                  <a:cubicBezTo>
                    <a:pt x="34285" y="45000"/>
                    <a:pt x="35187" y="45000"/>
                    <a:pt x="36090" y="45000"/>
                  </a:cubicBezTo>
                  <a:cubicBezTo>
                    <a:pt x="36992" y="44583"/>
                    <a:pt x="36992" y="44166"/>
                    <a:pt x="36992" y="43750"/>
                  </a:cubicBezTo>
                  <a:cubicBezTo>
                    <a:pt x="36992" y="12083"/>
                    <a:pt x="36992" y="12083"/>
                    <a:pt x="36992" y="12083"/>
                  </a:cubicBezTo>
                  <a:cubicBezTo>
                    <a:pt x="36992" y="10416"/>
                    <a:pt x="40601" y="8750"/>
                    <a:pt x="44210" y="8333"/>
                  </a:cubicBezTo>
                  <a:cubicBezTo>
                    <a:pt x="49624" y="7916"/>
                    <a:pt x="54135" y="10000"/>
                    <a:pt x="54135" y="12083"/>
                  </a:cubicBezTo>
                  <a:cubicBezTo>
                    <a:pt x="54135" y="29583"/>
                    <a:pt x="54135" y="29583"/>
                    <a:pt x="54135" y="29583"/>
                  </a:cubicBezTo>
                  <a:cubicBezTo>
                    <a:pt x="54135" y="30000"/>
                    <a:pt x="55037" y="30416"/>
                    <a:pt x="55939" y="30416"/>
                  </a:cubicBezTo>
                  <a:cubicBezTo>
                    <a:pt x="55939" y="30416"/>
                    <a:pt x="55939" y="30416"/>
                    <a:pt x="55939" y="30416"/>
                  </a:cubicBezTo>
                  <a:cubicBezTo>
                    <a:pt x="56842" y="30416"/>
                    <a:pt x="57744" y="30000"/>
                    <a:pt x="57744" y="29583"/>
                  </a:cubicBezTo>
                  <a:cubicBezTo>
                    <a:pt x="57744" y="12083"/>
                    <a:pt x="57744" y="12083"/>
                    <a:pt x="57744" y="12083"/>
                  </a:cubicBezTo>
                  <a:cubicBezTo>
                    <a:pt x="57744" y="5833"/>
                    <a:pt x="57744" y="5833"/>
                    <a:pt x="57744" y="5833"/>
                  </a:cubicBezTo>
                  <a:cubicBezTo>
                    <a:pt x="57744" y="3750"/>
                    <a:pt x="61353" y="2083"/>
                    <a:pt x="64962" y="2083"/>
                  </a:cubicBezTo>
                  <a:cubicBezTo>
                    <a:pt x="70375" y="1666"/>
                    <a:pt x="73984" y="3333"/>
                    <a:pt x="73984" y="5833"/>
                  </a:cubicBezTo>
                  <a:cubicBezTo>
                    <a:pt x="73984" y="12083"/>
                    <a:pt x="73984" y="12083"/>
                    <a:pt x="73984" y="12083"/>
                  </a:cubicBezTo>
                  <a:cubicBezTo>
                    <a:pt x="73984" y="29583"/>
                    <a:pt x="73984" y="29583"/>
                    <a:pt x="73984" y="29583"/>
                  </a:cubicBezTo>
                  <a:cubicBezTo>
                    <a:pt x="73984" y="30000"/>
                    <a:pt x="75789" y="30416"/>
                    <a:pt x="76691" y="30416"/>
                  </a:cubicBezTo>
                  <a:cubicBezTo>
                    <a:pt x="76691" y="30416"/>
                    <a:pt x="76691" y="30416"/>
                    <a:pt x="76691" y="30416"/>
                  </a:cubicBezTo>
                  <a:cubicBezTo>
                    <a:pt x="77593" y="30416"/>
                    <a:pt x="78496" y="30000"/>
                    <a:pt x="78496" y="29583"/>
                  </a:cubicBezTo>
                  <a:cubicBezTo>
                    <a:pt x="78496" y="12083"/>
                    <a:pt x="78496" y="12083"/>
                    <a:pt x="78496" y="12083"/>
                  </a:cubicBezTo>
                  <a:cubicBezTo>
                    <a:pt x="78496" y="10416"/>
                    <a:pt x="82105" y="8750"/>
                    <a:pt x="85714" y="8333"/>
                  </a:cubicBezTo>
                  <a:cubicBezTo>
                    <a:pt x="91127" y="7916"/>
                    <a:pt x="94736" y="10000"/>
                    <a:pt x="94736" y="12083"/>
                  </a:cubicBezTo>
                  <a:cubicBezTo>
                    <a:pt x="94736" y="21666"/>
                    <a:pt x="94736" y="21666"/>
                    <a:pt x="94736" y="21666"/>
                  </a:cubicBezTo>
                  <a:cubicBezTo>
                    <a:pt x="94736" y="34166"/>
                    <a:pt x="94736" y="34166"/>
                    <a:pt x="94736" y="34166"/>
                  </a:cubicBezTo>
                  <a:cubicBezTo>
                    <a:pt x="94736" y="34583"/>
                    <a:pt x="95639" y="35416"/>
                    <a:pt x="97443" y="35416"/>
                  </a:cubicBezTo>
                  <a:cubicBezTo>
                    <a:pt x="97443" y="35416"/>
                    <a:pt x="97443" y="35416"/>
                    <a:pt x="97443" y="35416"/>
                  </a:cubicBezTo>
                  <a:cubicBezTo>
                    <a:pt x="98345" y="35416"/>
                    <a:pt x="99248" y="34583"/>
                    <a:pt x="99248" y="34166"/>
                  </a:cubicBezTo>
                  <a:cubicBezTo>
                    <a:pt x="99248" y="21666"/>
                    <a:pt x="99248" y="21666"/>
                    <a:pt x="99248" y="21666"/>
                  </a:cubicBezTo>
                  <a:cubicBezTo>
                    <a:pt x="99248" y="20000"/>
                    <a:pt x="101954" y="17916"/>
                    <a:pt x="106466" y="17916"/>
                  </a:cubicBezTo>
                  <a:cubicBezTo>
                    <a:pt x="110977" y="17500"/>
                    <a:pt x="115488" y="19166"/>
                    <a:pt x="115488" y="21666"/>
                  </a:cubicBezTo>
                  <a:cubicBezTo>
                    <a:pt x="115488" y="53333"/>
                    <a:pt x="115488" y="53333"/>
                    <a:pt x="115488" y="53333"/>
                  </a:cubicBezTo>
                  <a:cubicBezTo>
                    <a:pt x="115488" y="58750"/>
                    <a:pt x="110075" y="63333"/>
                    <a:pt x="100150" y="65833"/>
                  </a:cubicBezTo>
                  <a:cubicBezTo>
                    <a:pt x="100150" y="66250"/>
                    <a:pt x="99248" y="66666"/>
                    <a:pt x="99248" y="67083"/>
                  </a:cubicBezTo>
                  <a:cubicBezTo>
                    <a:pt x="99248" y="76250"/>
                    <a:pt x="99248" y="76250"/>
                    <a:pt x="99248" y="76250"/>
                  </a:cubicBezTo>
                  <a:cubicBezTo>
                    <a:pt x="46015" y="76250"/>
                    <a:pt x="46015" y="76250"/>
                    <a:pt x="46015" y="76250"/>
                  </a:cubicBezTo>
                  <a:cubicBezTo>
                    <a:pt x="46015" y="67083"/>
                    <a:pt x="46015" y="67083"/>
                    <a:pt x="46015" y="67083"/>
                  </a:cubicBezTo>
                  <a:cubicBezTo>
                    <a:pt x="46015" y="66666"/>
                    <a:pt x="45112" y="66666"/>
                    <a:pt x="44210" y="66250"/>
                  </a:cubicBezTo>
                  <a:cubicBezTo>
                    <a:pt x="39699" y="65000"/>
                    <a:pt x="36090" y="63333"/>
                    <a:pt x="33383" y="61250"/>
                  </a:cubicBezTo>
                  <a:cubicBezTo>
                    <a:pt x="21654" y="52916"/>
                    <a:pt x="7218" y="38750"/>
                    <a:pt x="7218" y="38750"/>
                  </a:cubicBezTo>
                  <a:cubicBezTo>
                    <a:pt x="6315" y="38750"/>
                    <a:pt x="6315" y="38750"/>
                    <a:pt x="6315" y="38333"/>
                  </a:cubicBezTo>
                  <a:cubicBezTo>
                    <a:pt x="4511" y="37500"/>
                    <a:pt x="5413" y="35833"/>
                    <a:pt x="7218" y="35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1_1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2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376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2"/>
          <p:cNvSpPr/>
          <p:nvPr/>
        </p:nvSpPr>
        <p:spPr>
          <a:xfrm rot="-5400000">
            <a:off x="4403950" y="4519950"/>
            <a:ext cx="336000" cy="911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2"/>
          <p:cNvSpPr txBox="1">
            <a:spLocks noGrp="1"/>
          </p:cNvSpPr>
          <p:nvPr>
            <p:ph type="sldNum" idx="12"/>
          </p:nvPr>
        </p:nvSpPr>
        <p:spPr>
          <a:xfrm>
            <a:off x="4116400" y="4807375"/>
            <a:ext cx="911100" cy="33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8730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586975"/>
            <a:ext cx="5138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iriam Libre"/>
              <a:buNone/>
              <a:defRPr sz="3000">
                <a:solidFill>
                  <a:schemeClr val="accent1"/>
                </a:solidFill>
                <a:latin typeface="Miriam Libre"/>
                <a:ea typeface="Miriam Libre"/>
                <a:cs typeface="Miriam Libre"/>
                <a:sym typeface="Miriam Libr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iriam Libre"/>
              <a:buNone/>
              <a:defRPr sz="3000">
                <a:solidFill>
                  <a:schemeClr val="accent1"/>
                </a:solidFill>
                <a:latin typeface="Miriam Libre"/>
                <a:ea typeface="Miriam Libre"/>
                <a:cs typeface="Miriam Libre"/>
                <a:sym typeface="Miriam Libr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iriam Libre"/>
              <a:buNone/>
              <a:defRPr sz="3000">
                <a:solidFill>
                  <a:schemeClr val="accent1"/>
                </a:solidFill>
                <a:latin typeface="Miriam Libre"/>
                <a:ea typeface="Miriam Libre"/>
                <a:cs typeface="Miriam Libre"/>
                <a:sym typeface="Miriam Libr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iriam Libre"/>
              <a:buNone/>
              <a:defRPr sz="3000">
                <a:solidFill>
                  <a:schemeClr val="accent1"/>
                </a:solidFill>
                <a:latin typeface="Miriam Libre"/>
                <a:ea typeface="Miriam Libre"/>
                <a:cs typeface="Miriam Libre"/>
                <a:sym typeface="Miriam Libr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iriam Libre"/>
              <a:buNone/>
              <a:defRPr sz="3000">
                <a:solidFill>
                  <a:schemeClr val="accent1"/>
                </a:solidFill>
                <a:latin typeface="Miriam Libre"/>
                <a:ea typeface="Miriam Libre"/>
                <a:cs typeface="Miriam Libre"/>
                <a:sym typeface="Miriam Libr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iriam Libre"/>
              <a:buNone/>
              <a:defRPr sz="3000">
                <a:solidFill>
                  <a:schemeClr val="accent1"/>
                </a:solidFill>
                <a:latin typeface="Miriam Libre"/>
                <a:ea typeface="Miriam Libre"/>
                <a:cs typeface="Miriam Libre"/>
                <a:sym typeface="Miriam Libr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iriam Libre"/>
              <a:buNone/>
              <a:defRPr sz="3000">
                <a:solidFill>
                  <a:schemeClr val="accent1"/>
                </a:solidFill>
                <a:latin typeface="Miriam Libre"/>
                <a:ea typeface="Miriam Libre"/>
                <a:cs typeface="Miriam Libre"/>
                <a:sym typeface="Miriam Libr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iriam Libre"/>
              <a:buNone/>
              <a:defRPr sz="3000">
                <a:solidFill>
                  <a:schemeClr val="accent1"/>
                </a:solidFill>
                <a:latin typeface="Miriam Libre"/>
                <a:ea typeface="Miriam Libre"/>
                <a:cs typeface="Miriam Libre"/>
                <a:sym typeface="Miriam Libr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iriam Libre"/>
              <a:buNone/>
              <a:defRPr sz="3000">
                <a:solidFill>
                  <a:schemeClr val="accent1"/>
                </a:solidFill>
                <a:latin typeface="Miriam Libre"/>
                <a:ea typeface="Miriam Libre"/>
                <a:cs typeface="Miriam Libre"/>
                <a:sym typeface="Miriam Libr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57350"/>
            <a:ext cx="5138700" cy="31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Light"/>
              <a:buChar char="▹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Light"/>
              <a:buChar char="￭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Light"/>
              <a:buChar char="⬝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Light"/>
              <a:buChar char="●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Light"/>
              <a:buChar char="○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Light"/>
              <a:buChar char="■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Light"/>
              <a:buChar char="●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Light"/>
              <a:buChar char="○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Light"/>
              <a:buChar char="■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808000" y="2208175"/>
            <a:ext cx="336000" cy="7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buNone/>
              <a:defRPr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algn="ctr">
              <a:buNone/>
              <a:defRPr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algn="ctr">
              <a:buNone/>
              <a:defRPr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algn="ctr">
              <a:buNone/>
              <a:defRPr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algn="ctr">
              <a:buNone/>
              <a:defRPr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algn="ctr">
              <a:buNone/>
              <a:defRPr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algn="ctr">
              <a:buNone/>
              <a:defRPr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algn="ctr">
              <a:buNone/>
              <a:defRPr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4" r:id="rId4"/>
    <p:sldLayoutId id="2147483658" r:id="rId5"/>
    <p:sldLayoutId id="2147483660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3"/>
          <p:cNvSpPr txBox="1">
            <a:spLocks noGrp="1"/>
          </p:cNvSpPr>
          <p:nvPr>
            <p:ph type="ctrTitle"/>
          </p:nvPr>
        </p:nvSpPr>
        <p:spPr>
          <a:xfrm>
            <a:off x="1841500" y="1407625"/>
            <a:ext cx="6832600" cy="8783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/>
              <a:t>Unit 2: </a:t>
            </a:r>
            <a:br>
              <a:rPr lang="en" sz="4000" b="1" dirty="0"/>
            </a:br>
            <a:r>
              <a:rPr lang="en" sz="4000" b="1" dirty="0"/>
              <a:t>Essentials of Assessment</a:t>
            </a:r>
            <a:endParaRPr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7378C1-8958-2442-B998-6A0DC52225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9CC8F5-50D3-DB47-AB4A-105FA9135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82291"/>
            <a:ext cx="5138700" cy="857400"/>
          </a:xfrm>
        </p:spPr>
        <p:txBody>
          <a:bodyPr/>
          <a:lstStyle/>
          <a:p>
            <a:r>
              <a:rPr lang="en-US" dirty="0"/>
              <a:t>What are Objectives?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1835A4-4C80-DD44-9804-78681EBD9C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775109"/>
            <a:ext cx="5562600" cy="2990850"/>
          </a:xfrm>
        </p:spPr>
        <p:txBody>
          <a:bodyPr/>
          <a:lstStyle/>
          <a:p>
            <a:r>
              <a:rPr lang="en-US" dirty="0"/>
              <a:t>Specific</a:t>
            </a:r>
          </a:p>
          <a:p>
            <a:r>
              <a:rPr lang="en-US" dirty="0"/>
              <a:t>Outcome based</a:t>
            </a:r>
          </a:p>
          <a:p>
            <a:r>
              <a:rPr lang="en-US" dirty="0"/>
              <a:t>Measurable</a:t>
            </a:r>
          </a:p>
          <a:p>
            <a:r>
              <a:rPr lang="en-US" dirty="0"/>
              <a:t>Describe the learners behaviour after instruction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19D8E2-6A06-904D-B55C-79D7AF203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00" y="2785873"/>
            <a:ext cx="2228850" cy="235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52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4B4866-4AE7-234C-85D6-17381207AC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C72F63-4BDB-6941-95F7-670991815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are: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9EAE93-89DD-2349-842A-7FA06CE732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Possible achievement in a specific direction</a:t>
            </a:r>
          </a:p>
          <a:p>
            <a:r>
              <a:rPr lang="en-US" dirty="0"/>
              <a:t>Confined to the classroom</a:t>
            </a:r>
          </a:p>
          <a:p>
            <a:r>
              <a:rPr lang="en-US" dirty="0"/>
              <a:t>Changes from subject to subject</a:t>
            </a:r>
          </a:p>
          <a:p>
            <a:r>
              <a:rPr lang="en-US" dirty="0"/>
              <a:t>Instructional objectives can be achieved</a:t>
            </a:r>
          </a:p>
          <a:p>
            <a:r>
              <a:rPr lang="en-US" dirty="0"/>
              <a:t>Originates from Aims</a:t>
            </a:r>
          </a:p>
          <a:p>
            <a:pPr marL="7620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505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4B4866-4AE7-234C-85D6-17381207AC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C72F63-4BDB-6941-95F7-670991815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are: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9EAE93-89DD-2349-842A-7FA06CE732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Being specific becomes meaningful</a:t>
            </a:r>
          </a:p>
          <a:p>
            <a:r>
              <a:rPr lang="en-US" dirty="0"/>
              <a:t>Gives direction to the learner</a:t>
            </a:r>
          </a:p>
          <a:p>
            <a:r>
              <a:rPr lang="en-US" dirty="0"/>
              <a:t>Expectations of the teacher</a:t>
            </a:r>
          </a:p>
          <a:p>
            <a:r>
              <a:rPr lang="en-US" dirty="0"/>
              <a:t>How aims are to be accomplished?</a:t>
            </a:r>
          </a:p>
          <a:p>
            <a:pPr marL="7620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004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3"/>
          <p:cNvSpPr txBox="1">
            <a:spLocks noGrp="1"/>
          </p:cNvSpPr>
          <p:nvPr>
            <p:ph type="title" idx="4294967295"/>
          </p:nvPr>
        </p:nvSpPr>
        <p:spPr>
          <a:xfrm>
            <a:off x="500400" y="510775"/>
            <a:ext cx="8143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dirty="0">
                <a:solidFill>
                  <a:srgbClr val="FFFFFF"/>
                </a:solidFill>
              </a:rPr>
              <a:t>Relationship between Aims and Objectives</a:t>
            </a:r>
            <a:endParaRPr sz="2400" dirty="0">
              <a:solidFill>
                <a:srgbClr val="FFFFFF"/>
              </a:solidFill>
            </a:endParaRPr>
          </a:p>
        </p:txBody>
      </p:sp>
      <p:sp>
        <p:nvSpPr>
          <p:cNvPr id="324" name="Google Shape;324;p23"/>
          <p:cNvSpPr txBox="1">
            <a:spLocks noGrp="1"/>
          </p:cNvSpPr>
          <p:nvPr>
            <p:ph type="sldNum" idx="12"/>
          </p:nvPr>
        </p:nvSpPr>
        <p:spPr>
          <a:xfrm>
            <a:off x="4116400" y="4807375"/>
            <a:ext cx="911100" cy="33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5C3000-4E59-2D4F-BD57-5FB5DC273A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137E8C8-6A7F-604E-B571-8C121A97EB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063514"/>
              </p:ext>
            </p:extLst>
          </p:nvPr>
        </p:nvGraphicFramePr>
        <p:xfrm>
          <a:off x="347550" y="253261"/>
          <a:ext cx="8623300" cy="4601721"/>
        </p:xfrm>
        <a:graphic>
          <a:graphicData uri="http://schemas.openxmlformats.org/drawingml/2006/table">
            <a:tbl>
              <a:tblPr firstRow="1" bandRow="1">
                <a:tableStyleId>{E9299587-9020-4D36-9D31-2E4D58414989}</a:tableStyleId>
              </a:tblPr>
              <a:tblGrid>
                <a:gridCol w="4372378">
                  <a:extLst>
                    <a:ext uri="{9D8B030D-6E8A-4147-A177-3AD203B41FA5}">
                      <a16:colId xmlns:a16="http://schemas.microsoft.com/office/drawing/2014/main" val="287234214"/>
                    </a:ext>
                  </a:extLst>
                </a:gridCol>
                <a:gridCol w="4250922">
                  <a:extLst>
                    <a:ext uri="{9D8B030D-6E8A-4147-A177-3AD203B41FA5}">
                      <a16:colId xmlns:a16="http://schemas.microsoft.com/office/drawing/2014/main" val="3973615620"/>
                    </a:ext>
                  </a:extLst>
                </a:gridCol>
              </a:tblGrid>
              <a:tr h="33255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Aims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Objectives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532485"/>
                  </a:ext>
                </a:extLst>
              </a:tr>
              <a:tr h="4099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Direction to education system  towards  the student’s actions and education programme is directed.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An objective is a point or an end view of the possible achievement 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480861"/>
                  </a:ext>
                </a:extLst>
              </a:tr>
              <a:tr h="442149">
                <a:tc>
                  <a:txBody>
                    <a:bodyPr/>
                    <a:lstStyle/>
                    <a:p>
                      <a:pPr marL="6667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Aims are broad, wide and general statements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Objectives are specific, outcome based and measurable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714832"/>
                  </a:ext>
                </a:extLst>
              </a:tr>
              <a:tr h="519271">
                <a:tc>
                  <a:txBody>
                    <a:bodyPr/>
                    <a:lstStyle/>
                    <a:p>
                      <a:pPr marL="66675" marR="245745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The direction given to the entire educational system within and without</a:t>
                      </a:r>
                      <a:r>
                        <a:rPr lang="en-IN" sz="9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the classroom. The aims of educational cannot be changed from subject.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Objectives are confined to a classroom. Objectives will change with the subject.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005225"/>
                  </a:ext>
                </a:extLst>
              </a:tr>
              <a:tr h="678696">
                <a:tc>
                  <a:txBody>
                    <a:bodyPr/>
                    <a:lstStyle/>
                    <a:p>
                      <a:pPr marL="66675" marR="109220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Aims origins from- Philosophy of a Nation, Needs of a nation and Needs of the various states. Social environment, economic structure, political order,</a:t>
                      </a:r>
                      <a:r>
                        <a:rPr lang="en-IN" sz="9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cultural heritage of nation.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Objectives originate from aims. The main source of objectives  is psychology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155670"/>
                  </a:ext>
                </a:extLst>
              </a:tr>
              <a:tr h="569376">
                <a:tc>
                  <a:txBody>
                    <a:bodyPr/>
                    <a:lstStyle/>
                    <a:p>
                      <a:pPr marL="66675" marR="89535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Aims inform students the overall purpose of a program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Objectives help a classroom teacher in the day-to-day activities. Gives direction to a learner and expectations of the teacher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241160"/>
                  </a:ext>
                </a:extLst>
              </a:tr>
              <a:tr h="521549">
                <a:tc>
                  <a:txBody>
                    <a:bodyPr/>
                    <a:lstStyle/>
                    <a:p>
                      <a:pPr marL="6667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What is to be accomplished 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How aims are to be accomplished.</a:t>
                      </a:r>
                      <a:endParaRPr lang="en-IN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2947102"/>
                  </a:ext>
                </a:extLst>
              </a:tr>
              <a:tr h="888227">
                <a:tc>
                  <a:txBody>
                    <a:bodyPr/>
                    <a:lstStyle/>
                    <a:p>
                      <a:pPr marL="6667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Examples:</a:t>
                      </a:r>
                      <a:endParaRPr lang="en-IN" sz="900" b="1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667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IN" sz="900" b="1" spc="0" dirty="0">
                          <a:solidFill>
                            <a:schemeClr val="tx1"/>
                          </a:solidFill>
                          <a:effectLst/>
                        </a:rPr>
                        <a:t>1. </a:t>
                      </a:r>
                      <a:r>
                        <a:rPr lang="en-US" sz="900" b="1" spc="-15" dirty="0">
                          <a:solidFill>
                            <a:schemeClr val="tx1"/>
                          </a:solidFill>
                          <a:effectLst/>
                        </a:rPr>
                        <a:t>To develop international brotherhood</a:t>
                      </a:r>
                    </a:p>
                    <a:p>
                      <a:pPr marL="6667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15" dirty="0">
                          <a:solidFill>
                            <a:schemeClr val="tx1"/>
                          </a:solidFill>
                          <a:effectLst/>
                        </a:rPr>
                        <a:t>2. To eradicate</a:t>
                      </a:r>
                      <a:r>
                        <a:rPr lang="en-US" sz="900" b="1" spc="-1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900" b="1" spc="-15" dirty="0">
                          <a:solidFill>
                            <a:schemeClr val="tx1"/>
                          </a:solidFill>
                          <a:effectLst/>
                        </a:rPr>
                        <a:t>illiteracy</a:t>
                      </a:r>
                      <a:endParaRPr lang="en-IN" sz="900" b="1" spc="-15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667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IN" sz="900" b="1" spc="-15" dirty="0">
                          <a:solidFill>
                            <a:schemeClr val="tx1"/>
                          </a:solidFill>
                          <a:effectLst/>
                        </a:rPr>
                        <a:t>3. </a:t>
                      </a:r>
                      <a:r>
                        <a:rPr lang="en-US" sz="900" b="1" spc="-15" dirty="0">
                          <a:solidFill>
                            <a:schemeClr val="tx1"/>
                          </a:solidFill>
                          <a:effectLst/>
                        </a:rPr>
                        <a:t>To create good and intelligent citizens.</a:t>
                      </a:r>
                      <a:endParaRPr lang="en-IN" sz="900" b="1" spc="-15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/>
                        <a:t>1. </a:t>
                      </a:r>
                      <a:r>
                        <a:rPr lang="en-US" sz="900" b="1" spc="-15" dirty="0">
                          <a:solidFill>
                            <a:schemeClr val="tx1"/>
                          </a:solidFill>
                          <a:effectLst/>
                        </a:rPr>
                        <a:t>The pupil acquires the knowledge of the location</a:t>
                      </a:r>
                      <a:r>
                        <a:rPr lang="en-US" sz="900" b="1" spc="-5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900" b="1" spc="-15" dirty="0">
                          <a:solidFill>
                            <a:schemeClr val="tx1"/>
                          </a:solidFill>
                          <a:effectLst/>
                        </a:rPr>
                        <a:t>and culture of other countries.</a:t>
                      </a:r>
                      <a:endParaRPr lang="en-IN" sz="900" b="1" spc="-15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/>
                        <a:t>2. </a:t>
                      </a:r>
                      <a:r>
                        <a:rPr lang="en-US" sz="900" b="1" spc="-15" dirty="0">
                          <a:solidFill>
                            <a:schemeClr val="tx1"/>
                          </a:solidFill>
                          <a:effectLst/>
                        </a:rPr>
                        <a:t>The pupil acquires knowledge of 3R’s.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spc="-15" dirty="0">
                          <a:solidFill>
                            <a:schemeClr val="tx1"/>
                          </a:solidFill>
                          <a:effectLst/>
                        </a:rPr>
                        <a:t>3. The pupils understand relationship between</a:t>
                      </a:r>
                      <a:r>
                        <a:rPr lang="en-US" sz="900" b="1" spc="-5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900" b="1" spc="-15" dirty="0">
                          <a:solidFill>
                            <a:schemeClr val="tx1"/>
                          </a:solidFill>
                          <a:effectLst/>
                        </a:rPr>
                        <a:t>right responsibilities</a:t>
                      </a:r>
                      <a:endParaRPr lang="en-IN" sz="900" b="1" spc="-15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IN" sz="900" b="1" spc="-15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en-US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50041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22EA768-E4E6-114D-9CBA-AF5A96D82309}"/>
              </a:ext>
            </a:extLst>
          </p:cNvPr>
          <p:cNvSpPr txBox="1"/>
          <p:nvPr/>
        </p:nvSpPr>
        <p:spPr>
          <a:xfrm>
            <a:off x="2125550" y="-54516"/>
            <a:ext cx="5067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Relationship between Aims and Objectives</a:t>
            </a:r>
          </a:p>
        </p:txBody>
      </p:sp>
    </p:spTree>
    <p:extLst>
      <p:ext uri="{BB962C8B-B14F-4D97-AF65-F5344CB8AC3E}">
        <p14:creationId xmlns:p14="http://schemas.microsoft.com/office/powerpoint/2010/main" val="2014869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0200" y="15800"/>
            <a:ext cx="5702300" cy="857400"/>
          </a:xfrm>
        </p:spPr>
        <p:txBody>
          <a:bodyPr>
            <a:normAutofit fontScale="90000"/>
          </a:bodyPr>
          <a:lstStyle/>
          <a:p>
            <a:r>
              <a:rPr lang="en-US" sz="2000" b="1" i="1" u="heavy" dirty="0"/>
              <a:t>Criteria for writing statements of objectives</a:t>
            </a:r>
            <a:r>
              <a:rPr lang="en-US" sz="2000" b="1" i="1" dirty="0"/>
              <a:t> :</a:t>
            </a:r>
            <a:br>
              <a:rPr lang="en-IN" sz="1800" dirty="0"/>
            </a:b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>
          <a:xfrm>
            <a:off x="0" y="292100"/>
            <a:ext cx="6362700" cy="4940300"/>
          </a:xfrm>
        </p:spPr>
        <p:txBody>
          <a:bodyPr>
            <a:noAutofit/>
          </a:bodyPr>
          <a:lstStyle/>
          <a:p>
            <a:pPr lvl="0"/>
            <a:r>
              <a:rPr lang="en-US" sz="19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1.The statement of an objective should contain a non-action verb or non-behavioral verb.</a:t>
            </a:r>
            <a:endParaRPr lang="en-IN" sz="19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E.g. The pupil acquires knowledge of several types of quadrilaterals.</a:t>
            </a:r>
            <a:endParaRPr lang="en-IN" sz="1900" i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/>
            <a:r>
              <a:rPr lang="en-US" sz="19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2.The statement of an objective should indicate a worthwhile objective.</a:t>
            </a:r>
            <a:endParaRPr lang="en-IN" sz="19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       </a:t>
            </a:r>
            <a:r>
              <a:rPr lang="en-US" sz="1900" i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Eg.</a:t>
            </a:r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For 9</a:t>
            </a:r>
            <a:r>
              <a:rPr lang="en-US" sz="1900" i="1" baseline="30000" dirty="0">
                <a:latin typeface="Angsana New" panose="02020603050405020304" pitchFamily="18" charset="-34"/>
                <a:cs typeface="Angsana New" panose="02020603050405020304" pitchFamily="18" charset="-34"/>
              </a:rPr>
              <a:t>th</a:t>
            </a:r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standard student</a:t>
            </a:r>
            <a:endParaRPr lang="en-IN" sz="1900" i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/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The pupil develops the skill of drawing a line. (Incorrect)</a:t>
            </a:r>
            <a:endParaRPr lang="en-IN" sz="1900" i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/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The pupil develops the skill of constructing different type of quadrilaterals. (Correct)</a:t>
            </a:r>
            <a:endParaRPr lang="en-IN" sz="1900" i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/>
            <a:r>
              <a:rPr lang="en-US" sz="19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3.The statement of an objective should be related to the human ability.</a:t>
            </a:r>
            <a:endParaRPr lang="en-IN" sz="19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19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</a:t>
            </a:r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E.g. The pupil acquires the knowledge of changing the features of a face.  </a:t>
            </a:r>
          </a:p>
          <a:p>
            <a:pPr marL="76200" indent="0">
              <a:buNone/>
            </a:pPr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(Incorrect)</a:t>
            </a:r>
          </a:p>
          <a:p>
            <a:pPr lvl="0"/>
            <a:r>
              <a:rPr lang="en-US" sz="19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4.The statement of an objective should also mention the subject matter area (content)</a:t>
            </a:r>
            <a:endParaRPr lang="en-IN" sz="19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19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</a:t>
            </a:r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E.g. The pupil acquires the knowledge of social reformers like Raja Ram Mohan Roy  </a:t>
            </a:r>
          </a:p>
          <a:p>
            <a:pPr marL="76200" indent="0">
              <a:buNone/>
            </a:pPr>
            <a:r>
              <a:rPr lang="en-US" sz="19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</a:t>
            </a:r>
          </a:p>
          <a:p>
            <a:endParaRPr lang="en-IN" sz="19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IN" sz="19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04130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>
          <a:xfrm>
            <a:off x="0" y="342900"/>
            <a:ext cx="6299200" cy="5054600"/>
          </a:xfrm>
        </p:spPr>
        <p:txBody>
          <a:bodyPr>
            <a:normAutofit fontScale="55000" lnSpcReduction="20000"/>
          </a:bodyPr>
          <a:lstStyle/>
          <a:p>
            <a:pPr marL="76200" indent="0">
              <a:buNone/>
            </a:pPr>
            <a:endParaRPr lang="en-IN" sz="29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/>
            <a:r>
              <a:rPr lang="en-US" sz="35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5.The statement of an objective should be in the form of students achievement.</a:t>
            </a:r>
            <a:endParaRPr lang="en-IN" sz="35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35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E.g. The pupil acquires the knowledge of names of mountains and rivers of India.</a:t>
            </a:r>
            <a:endParaRPr lang="en-IN" sz="3500" i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3500" dirty="0">
                <a:latin typeface="Angsana New" panose="02020603050405020304" pitchFamily="18" charset="-34"/>
                <a:cs typeface="Angsana New" panose="02020603050405020304" pitchFamily="18" charset="-34"/>
              </a:rPr>
              <a:t> </a:t>
            </a:r>
            <a:endParaRPr lang="en-IN" sz="35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/>
            <a:r>
              <a:rPr lang="en-US" sz="35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6.The statement of an objective should be written in form of the achievement of every single pupil.</a:t>
            </a:r>
            <a:endParaRPr lang="en-IN" sz="35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35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E.g. The pupils acquires the knowledge of names of mountains and rivers of India.     </a:t>
            </a:r>
          </a:p>
          <a:p>
            <a:pPr marL="76200" indent="0">
              <a:buNone/>
            </a:pPr>
            <a:r>
              <a:rPr lang="en-US" sz="35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(Incorrect)</a:t>
            </a:r>
            <a:endParaRPr lang="en-IN" sz="3500" i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35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The pupil acquires the knowledge of names of mountains and rivers of India.    </a:t>
            </a:r>
          </a:p>
          <a:p>
            <a:pPr marL="76200" indent="0">
              <a:buNone/>
            </a:pPr>
            <a:r>
              <a:rPr lang="en-US" sz="35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(Correct)</a:t>
            </a:r>
            <a:endParaRPr lang="en-IN" sz="3500" i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/>
            <a:r>
              <a:rPr lang="en-US" sz="35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7.The statement of an objective should contain only one ability to be developed or achieved or modified.</a:t>
            </a:r>
            <a:endParaRPr lang="en-IN" sz="35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35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</a:t>
            </a:r>
            <a:r>
              <a:rPr lang="en-US" sz="35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E.g. The Pupil acquires knowledge and develops the skill of drawing different parts </a:t>
            </a:r>
          </a:p>
          <a:p>
            <a:pPr marL="76200" indent="0">
              <a:buNone/>
            </a:pPr>
            <a:r>
              <a:rPr lang="en-US" sz="35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of a flower. (Incorrect)</a:t>
            </a:r>
            <a:endParaRPr lang="en-IN" sz="3500" i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76200" indent="0">
              <a:buNone/>
            </a:pPr>
            <a:r>
              <a:rPr lang="en-US" sz="35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The pupil acquires knowledge of different parts of a flower. (Correct)</a:t>
            </a:r>
            <a:endParaRPr lang="en-IN" sz="3500" i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IN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2F6C004-A3EE-A048-B696-FD864F711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00" y="95100"/>
            <a:ext cx="5664200" cy="857400"/>
          </a:xfrm>
        </p:spPr>
        <p:txBody>
          <a:bodyPr/>
          <a:lstStyle/>
          <a:p>
            <a:r>
              <a:rPr lang="en-US" sz="1800" b="1" i="1" u="heavy" dirty="0"/>
              <a:t>Criteria for writing statements of objectives</a:t>
            </a:r>
            <a:r>
              <a:rPr lang="en-US" sz="1800" b="1" i="1" dirty="0"/>
              <a:t> :</a:t>
            </a:r>
            <a:br>
              <a:rPr lang="en-IN" sz="18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789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6"/>
          <p:cNvSpPr txBox="1">
            <a:spLocks noGrp="1"/>
          </p:cNvSpPr>
          <p:nvPr>
            <p:ph type="title"/>
          </p:nvPr>
        </p:nvSpPr>
        <p:spPr>
          <a:xfrm>
            <a:off x="457200" y="142475"/>
            <a:ext cx="51387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Learning Outcomes:</a:t>
            </a:r>
            <a:endParaRPr dirty="0"/>
          </a:p>
        </p:txBody>
      </p:sp>
      <p:sp>
        <p:nvSpPr>
          <p:cNvPr id="262" name="Google Shape;262;p16"/>
          <p:cNvSpPr txBox="1">
            <a:spLocks noGrp="1"/>
          </p:cNvSpPr>
          <p:nvPr>
            <p:ph type="body" idx="1"/>
          </p:nvPr>
        </p:nvSpPr>
        <p:spPr>
          <a:xfrm>
            <a:off x="457200" y="999874"/>
            <a:ext cx="5613400" cy="37245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This unit will focus on:</a:t>
            </a:r>
            <a:r>
              <a:rPr lang="en" dirty="0"/>
              <a:t> </a:t>
            </a:r>
          </a:p>
          <a:p>
            <a:r>
              <a:rPr lang="en" dirty="0"/>
              <a:t>Aims and Objectives of Assessment</a:t>
            </a:r>
          </a:p>
          <a:p>
            <a:r>
              <a:rPr lang="en" dirty="0"/>
              <a:t>Meaning of Aims of Assessment</a:t>
            </a:r>
          </a:p>
          <a:p>
            <a:r>
              <a:rPr lang="en" dirty="0"/>
              <a:t>Meaning of Objectives of Assessment</a:t>
            </a:r>
          </a:p>
          <a:p>
            <a:r>
              <a:rPr lang="en" dirty="0"/>
              <a:t>Relationship between aims and objectives</a:t>
            </a:r>
          </a:p>
          <a:p>
            <a:r>
              <a:rPr lang="en" dirty="0"/>
              <a:t>Criteria for writing statement of objectives</a:t>
            </a:r>
            <a:endParaRPr dirty="0"/>
          </a:p>
        </p:txBody>
      </p:sp>
      <p:sp>
        <p:nvSpPr>
          <p:cNvPr id="263" name="Google Shape;263;p16"/>
          <p:cNvSpPr txBox="1">
            <a:spLocks noGrp="1"/>
          </p:cNvSpPr>
          <p:nvPr>
            <p:ph type="sldNum" idx="12"/>
          </p:nvPr>
        </p:nvSpPr>
        <p:spPr>
          <a:xfrm>
            <a:off x="8808000" y="2208279"/>
            <a:ext cx="336000" cy="7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7"/>
          <p:cNvSpPr txBox="1">
            <a:spLocks noGrp="1"/>
          </p:cNvSpPr>
          <p:nvPr>
            <p:ph type="ctrTitle"/>
          </p:nvPr>
        </p:nvSpPr>
        <p:spPr>
          <a:xfrm>
            <a:off x="1181100" y="1888150"/>
            <a:ext cx="68580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1. Aims and Objectives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D29A6CA-511F-7444-B58A-7EBA8AB609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3234908"/>
              </p:ext>
            </p:extLst>
          </p:nvPr>
        </p:nvGraphicFramePr>
        <p:xfrm>
          <a:off x="139700" y="539775"/>
          <a:ext cx="6578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268431-82E0-8F40-B642-33C4307E818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B466FE-0EDE-7A44-A74C-1F5D5DDFE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59" y="263352"/>
            <a:ext cx="3277141" cy="45440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46B07F-0DA4-544D-9E62-10A7322A25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4712" y="263351"/>
            <a:ext cx="5071488" cy="465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2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307" name="Google Shape;307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are Aims?</a:t>
            </a:r>
            <a:endParaRPr dirty="0"/>
          </a:p>
        </p:txBody>
      </p:sp>
      <p:sp>
        <p:nvSpPr>
          <p:cNvPr id="308" name="Google Shape;308;p2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/>
              <a:t>Statements</a:t>
            </a:r>
            <a:endParaRPr b="1" dirty="0"/>
          </a:p>
          <a:p>
            <a:pPr marL="342900" indent="-342900"/>
            <a:r>
              <a:rPr lang="en" dirty="0"/>
              <a:t>Broad</a:t>
            </a:r>
          </a:p>
          <a:p>
            <a:pPr marL="342900" indent="-342900"/>
            <a:r>
              <a:rPr lang="en" dirty="0"/>
              <a:t>Wide</a:t>
            </a:r>
          </a:p>
          <a:p>
            <a:pPr marL="342900" indent="-342900"/>
            <a:r>
              <a:rPr lang="en" dirty="0"/>
              <a:t>General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3DF2228-AF05-EB46-9B07-B3634CAB1CB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3800" y="1657350"/>
            <a:ext cx="3251200" cy="3251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307" name="Google Shape;307;p21"/>
          <p:cNvSpPr txBox="1">
            <a:spLocks noGrp="1"/>
          </p:cNvSpPr>
          <p:nvPr>
            <p:ph type="title"/>
          </p:nvPr>
        </p:nvSpPr>
        <p:spPr>
          <a:xfrm>
            <a:off x="190500" y="383775"/>
            <a:ext cx="58928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is the Aim of Education?</a:t>
            </a:r>
            <a:endParaRPr dirty="0"/>
          </a:p>
        </p:txBody>
      </p:sp>
      <p:sp>
        <p:nvSpPr>
          <p:cNvPr id="308" name="Google Shape;308;p21"/>
          <p:cNvSpPr txBox="1">
            <a:spLocks noGrp="1"/>
          </p:cNvSpPr>
          <p:nvPr>
            <p:ph type="body" idx="1"/>
          </p:nvPr>
        </p:nvSpPr>
        <p:spPr>
          <a:xfrm>
            <a:off x="190500" y="1962600"/>
            <a:ext cx="5138700" cy="31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/>
            <a:r>
              <a:rPr lang="en" dirty="0"/>
              <a:t>Utilitarian</a:t>
            </a:r>
          </a:p>
          <a:p>
            <a:pPr marL="342900" indent="-342900"/>
            <a:r>
              <a:rPr lang="en" dirty="0"/>
              <a:t>Cultural</a:t>
            </a:r>
          </a:p>
          <a:p>
            <a:pPr marL="342900" indent="-342900"/>
            <a:r>
              <a:rPr lang="en" dirty="0"/>
              <a:t>Vocational</a:t>
            </a:r>
          </a:p>
          <a:p>
            <a:pPr marL="342900" indent="-342900"/>
            <a:r>
              <a:rPr lang="en" dirty="0"/>
              <a:t>All round development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A9C745-A141-8E4E-998D-FF8D5971A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700" y="1319154"/>
            <a:ext cx="23114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923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307" name="Google Shape;307;p21"/>
          <p:cNvSpPr txBox="1">
            <a:spLocks noGrp="1"/>
          </p:cNvSpPr>
          <p:nvPr>
            <p:ph type="title"/>
          </p:nvPr>
        </p:nvSpPr>
        <p:spPr>
          <a:xfrm>
            <a:off x="190500" y="383775"/>
            <a:ext cx="58928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Aim of Education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5EF878-6C0A-9E4A-A5A1-C7D2ECB1C1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29"/>
          <a:stretch/>
        </p:blipFill>
        <p:spPr>
          <a:xfrm>
            <a:off x="207911" y="1241175"/>
            <a:ext cx="5875389" cy="357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021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307" name="Google Shape;307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Aims are:</a:t>
            </a:r>
            <a:endParaRPr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5B1E3E-8843-6C4E-B8B5-8ACD5F0A5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93850"/>
            <a:ext cx="5524500" cy="3180900"/>
          </a:xfrm>
        </p:spPr>
        <p:txBody>
          <a:bodyPr/>
          <a:lstStyle/>
          <a:p>
            <a:r>
              <a:rPr lang="en-US" dirty="0"/>
              <a:t>Direction to educational system </a:t>
            </a:r>
          </a:p>
          <a:p>
            <a:r>
              <a:rPr lang="en-US" dirty="0"/>
              <a:t>Expectation of the society</a:t>
            </a:r>
          </a:p>
          <a:p>
            <a:r>
              <a:rPr lang="en-US" dirty="0"/>
              <a:t>What is to be accomplished? Not How it is to be accomplished?</a:t>
            </a:r>
          </a:p>
          <a:p>
            <a:r>
              <a:rPr lang="en-US" dirty="0"/>
              <a:t>Inform students the overall purpose of a program</a:t>
            </a:r>
          </a:p>
          <a:p>
            <a:r>
              <a:rPr lang="en-US" dirty="0"/>
              <a:t>Long term project outcomes</a:t>
            </a:r>
          </a:p>
        </p:txBody>
      </p:sp>
    </p:spTree>
    <p:extLst>
      <p:ext uri="{BB962C8B-B14F-4D97-AF65-F5344CB8AC3E}">
        <p14:creationId xmlns:p14="http://schemas.microsoft.com/office/powerpoint/2010/main" val="2247089595"/>
      </p:ext>
    </p:extLst>
  </p:cSld>
  <p:clrMapOvr>
    <a:masterClrMapping/>
  </p:clrMapOvr>
</p:sld>
</file>

<file path=ppt/theme/theme1.xml><?xml version="1.0" encoding="utf-8"?>
<a:theme xmlns:a="http://schemas.openxmlformats.org/drawingml/2006/main" name="Roderig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A5B0FE"/>
      </a:accent1>
      <a:accent2>
        <a:srgbClr val="8184D9"/>
      </a:accent2>
      <a:accent3>
        <a:srgbClr val="6463BD"/>
      </a:accent3>
      <a:accent4>
        <a:srgbClr val="4F4A9E"/>
      </a:accent4>
      <a:accent5>
        <a:srgbClr val="212121"/>
      </a:accent5>
      <a:accent6>
        <a:srgbClr val="FFA500"/>
      </a:accent6>
      <a:hlink>
        <a:srgbClr val="6463BD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</TotalTime>
  <Words>749</Words>
  <Application>Microsoft Macintosh PowerPoint</Application>
  <PresentationFormat>On-screen Show (16:9)</PresentationFormat>
  <Paragraphs>108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Calibri</vt:lpstr>
      <vt:lpstr>Barlow Light</vt:lpstr>
      <vt:lpstr>Arial</vt:lpstr>
      <vt:lpstr>Barlow</vt:lpstr>
      <vt:lpstr>Angsana New</vt:lpstr>
      <vt:lpstr>Miriam Libre</vt:lpstr>
      <vt:lpstr>Times New Roman</vt:lpstr>
      <vt:lpstr>Roderigo template</vt:lpstr>
      <vt:lpstr>Unit 2:  Essentials of Assessment</vt:lpstr>
      <vt:lpstr>Learning Outcomes:</vt:lpstr>
      <vt:lpstr>1. Aims and Objectives</vt:lpstr>
      <vt:lpstr>PowerPoint Presentation</vt:lpstr>
      <vt:lpstr>PowerPoint Presentation</vt:lpstr>
      <vt:lpstr>What are Aims?</vt:lpstr>
      <vt:lpstr>What is the Aim of Education?</vt:lpstr>
      <vt:lpstr>Aim of Education</vt:lpstr>
      <vt:lpstr>Aims are:</vt:lpstr>
      <vt:lpstr>What are Objectives?</vt:lpstr>
      <vt:lpstr>Objectives are:</vt:lpstr>
      <vt:lpstr>Objectives are:</vt:lpstr>
      <vt:lpstr>Relationship between Aims and Objectives</vt:lpstr>
      <vt:lpstr>PowerPoint Presentation</vt:lpstr>
      <vt:lpstr>Criteria for writing statements of objectives : </vt:lpstr>
      <vt:lpstr>Criteria for writing statements of objectives :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Reni Francis</cp:lastModifiedBy>
  <cp:revision>21</cp:revision>
  <dcterms:modified xsi:type="dcterms:W3CDTF">2020-06-26T05:03:45Z</dcterms:modified>
</cp:coreProperties>
</file>