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7.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8.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9.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theme/theme10.xml" ContentType="application/vnd.openxmlformats-officedocument.theme+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11.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2.xml" ContentType="application/vnd.openxmlformats-officedocument.theme+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13.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4.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4" r:id="rId1"/>
    <p:sldMasterId id="2147484197" r:id="rId2"/>
    <p:sldMasterId id="2147484210" r:id="rId3"/>
    <p:sldMasterId id="2147484223" r:id="rId4"/>
    <p:sldMasterId id="2147484236" r:id="rId5"/>
    <p:sldMasterId id="2147484249" r:id="rId6"/>
    <p:sldMasterId id="2147484262" r:id="rId7"/>
    <p:sldMasterId id="2147484275" r:id="rId8"/>
    <p:sldMasterId id="2147484288" r:id="rId9"/>
    <p:sldMasterId id="2147484301" r:id="rId10"/>
    <p:sldMasterId id="2147484314" r:id="rId11"/>
    <p:sldMasterId id="2147484327" r:id="rId12"/>
    <p:sldMasterId id="2147484392" r:id="rId13"/>
    <p:sldMasterId id="2147484437" r:id="rId14"/>
    <p:sldMasterId id="2147484450" r:id="rId15"/>
  </p:sldMasterIdLst>
  <p:notesMasterIdLst>
    <p:notesMasterId r:id="rId87"/>
  </p:notesMasterIdLst>
  <p:sldIdLst>
    <p:sldId id="256" r:id="rId16"/>
    <p:sldId id="258" r:id="rId17"/>
    <p:sldId id="480" r:id="rId18"/>
    <p:sldId id="449" r:id="rId19"/>
    <p:sldId id="451" r:id="rId20"/>
    <p:sldId id="453"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327" r:id="rId34"/>
    <p:sldId id="285" r:id="rId35"/>
    <p:sldId id="295" r:id="rId36"/>
    <p:sldId id="293" r:id="rId37"/>
    <p:sldId id="297" r:id="rId38"/>
    <p:sldId id="445" r:id="rId39"/>
    <p:sldId id="329" r:id="rId40"/>
    <p:sldId id="299" r:id="rId41"/>
    <p:sldId id="301" r:id="rId42"/>
    <p:sldId id="303" r:id="rId43"/>
    <p:sldId id="305" r:id="rId44"/>
    <p:sldId id="457" r:id="rId45"/>
    <p:sldId id="458" r:id="rId46"/>
    <p:sldId id="463" r:id="rId47"/>
    <p:sldId id="464" r:id="rId48"/>
    <p:sldId id="460" r:id="rId49"/>
    <p:sldId id="461" r:id="rId50"/>
    <p:sldId id="466" r:id="rId51"/>
    <p:sldId id="462" r:id="rId52"/>
    <p:sldId id="465" r:id="rId53"/>
    <p:sldId id="470" r:id="rId54"/>
    <p:sldId id="469" r:id="rId55"/>
    <p:sldId id="471" r:id="rId56"/>
    <p:sldId id="474" r:id="rId57"/>
    <p:sldId id="472" r:id="rId58"/>
    <p:sldId id="473" r:id="rId59"/>
    <p:sldId id="475" r:id="rId60"/>
    <p:sldId id="479" r:id="rId61"/>
    <p:sldId id="478" r:id="rId62"/>
    <p:sldId id="477" r:id="rId63"/>
    <p:sldId id="468" r:id="rId64"/>
    <p:sldId id="307" r:id="rId65"/>
    <p:sldId id="331" r:id="rId66"/>
    <p:sldId id="309" r:id="rId67"/>
    <p:sldId id="311" r:id="rId68"/>
    <p:sldId id="315" r:id="rId69"/>
    <p:sldId id="317" r:id="rId70"/>
    <p:sldId id="320" r:id="rId71"/>
    <p:sldId id="322" r:id="rId72"/>
    <p:sldId id="324" r:id="rId73"/>
    <p:sldId id="325" r:id="rId74"/>
    <p:sldId id="350" r:id="rId75"/>
    <p:sldId id="352" r:id="rId76"/>
    <p:sldId id="357" r:id="rId77"/>
    <p:sldId id="354" r:id="rId78"/>
    <p:sldId id="356" r:id="rId79"/>
    <p:sldId id="359" r:id="rId80"/>
    <p:sldId id="361" r:id="rId81"/>
    <p:sldId id="363" r:id="rId82"/>
    <p:sldId id="430" r:id="rId83"/>
    <p:sldId id="440" r:id="rId84"/>
    <p:sldId id="444" r:id="rId85"/>
    <p:sldId id="459"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1.xml"/><Relationship Id="rId21" Type="http://schemas.openxmlformats.org/officeDocument/2006/relationships/slide" Target="slides/slide6.xml"/><Relationship Id="rId42" Type="http://schemas.openxmlformats.org/officeDocument/2006/relationships/slide" Target="slides/slide27.xml"/><Relationship Id="rId47" Type="http://schemas.openxmlformats.org/officeDocument/2006/relationships/slide" Target="slides/slide32.xml"/><Relationship Id="rId63" Type="http://schemas.openxmlformats.org/officeDocument/2006/relationships/slide" Target="slides/slide48.xml"/><Relationship Id="rId68" Type="http://schemas.openxmlformats.org/officeDocument/2006/relationships/slide" Target="slides/slide53.xml"/><Relationship Id="rId84" Type="http://schemas.openxmlformats.org/officeDocument/2006/relationships/slide" Target="slides/slide69.xml"/><Relationship Id="rId89" Type="http://schemas.openxmlformats.org/officeDocument/2006/relationships/viewProps" Target="viewProps.xml"/><Relationship Id="rId16" Type="http://schemas.openxmlformats.org/officeDocument/2006/relationships/slide" Target="slides/slide1.xml"/><Relationship Id="rId11" Type="http://schemas.openxmlformats.org/officeDocument/2006/relationships/slideMaster" Target="slideMasters/slideMaster11.xml"/><Relationship Id="rId32" Type="http://schemas.openxmlformats.org/officeDocument/2006/relationships/slide" Target="slides/slide17.xml"/><Relationship Id="rId37" Type="http://schemas.openxmlformats.org/officeDocument/2006/relationships/slide" Target="slides/slide22.xml"/><Relationship Id="rId53" Type="http://schemas.openxmlformats.org/officeDocument/2006/relationships/slide" Target="slides/slide38.xml"/><Relationship Id="rId58" Type="http://schemas.openxmlformats.org/officeDocument/2006/relationships/slide" Target="slides/slide43.xml"/><Relationship Id="rId74" Type="http://schemas.openxmlformats.org/officeDocument/2006/relationships/slide" Target="slides/slide59.xml"/><Relationship Id="rId79" Type="http://schemas.openxmlformats.org/officeDocument/2006/relationships/slide" Target="slides/slide64.xml"/><Relationship Id="rId5" Type="http://schemas.openxmlformats.org/officeDocument/2006/relationships/slideMaster" Target="slideMasters/slideMaster5.xml"/><Relationship Id="rId90" Type="http://schemas.openxmlformats.org/officeDocument/2006/relationships/theme" Target="theme/theme1.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slide" Target="slides/slide49.xml"/><Relationship Id="rId69" Type="http://schemas.openxmlformats.org/officeDocument/2006/relationships/slide" Target="slides/slide54.xml"/><Relationship Id="rId77" Type="http://schemas.openxmlformats.org/officeDocument/2006/relationships/slide" Target="slides/slide62.xml"/><Relationship Id="rId8" Type="http://schemas.openxmlformats.org/officeDocument/2006/relationships/slideMaster" Target="slideMasters/slideMaster8.xml"/><Relationship Id="rId51" Type="http://schemas.openxmlformats.org/officeDocument/2006/relationships/slide" Target="slides/slide36.xml"/><Relationship Id="rId72" Type="http://schemas.openxmlformats.org/officeDocument/2006/relationships/slide" Target="slides/slide57.xml"/><Relationship Id="rId80" Type="http://schemas.openxmlformats.org/officeDocument/2006/relationships/slide" Target="slides/slide65.xml"/><Relationship Id="rId85" Type="http://schemas.openxmlformats.org/officeDocument/2006/relationships/slide" Target="slides/slide7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slide" Target="slides/slide52.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 Id="rId70" Type="http://schemas.openxmlformats.org/officeDocument/2006/relationships/slide" Target="slides/slide55.xml"/><Relationship Id="rId75" Type="http://schemas.openxmlformats.org/officeDocument/2006/relationships/slide" Target="slides/slide60.xml"/><Relationship Id="rId83" Type="http://schemas.openxmlformats.org/officeDocument/2006/relationships/slide" Target="slides/slide68.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10" Type="http://schemas.openxmlformats.org/officeDocument/2006/relationships/slideMaster" Target="slideMasters/slideMaster10.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slide" Target="slides/slide50.xml"/><Relationship Id="rId73" Type="http://schemas.openxmlformats.org/officeDocument/2006/relationships/slide" Target="slides/slide58.xml"/><Relationship Id="rId78" Type="http://schemas.openxmlformats.org/officeDocument/2006/relationships/slide" Target="slides/slide63.xml"/><Relationship Id="rId81" Type="http://schemas.openxmlformats.org/officeDocument/2006/relationships/slide" Target="slides/slide66.xml"/><Relationship Id="rId86" Type="http://schemas.openxmlformats.org/officeDocument/2006/relationships/slide" Target="slides/slide7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3.xml"/><Relationship Id="rId39" Type="http://schemas.openxmlformats.org/officeDocument/2006/relationships/slide" Target="slides/slide24.xml"/><Relationship Id="rId34" Type="http://schemas.openxmlformats.org/officeDocument/2006/relationships/slide" Target="slides/slide19.xml"/><Relationship Id="rId50" Type="http://schemas.openxmlformats.org/officeDocument/2006/relationships/slide" Target="slides/slide35.xml"/><Relationship Id="rId55" Type="http://schemas.openxmlformats.org/officeDocument/2006/relationships/slide" Target="slides/slide40.xml"/><Relationship Id="rId76" Type="http://schemas.openxmlformats.org/officeDocument/2006/relationships/slide" Target="slides/slide61.xml"/><Relationship Id="rId7" Type="http://schemas.openxmlformats.org/officeDocument/2006/relationships/slideMaster" Target="slideMasters/slideMaster7.xml"/><Relationship Id="rId71" Type="http://schemas.openxmlformats.org/officeDocument/2006/relationships/slide" Target="slides/slide56.xml"/><Relationship Id="rId2" Type="http://schemas.openxmlformats.org/officeDocument/2006/relationships/slideMaster" Target="slideMasters/slideMaster2.xml"/><Relationship Id="rId29" Type="http://schemas.openxmlformats.org/officeDocument/2006/relationships/slide" Target="slides/slide14.xml"/><Relationship Id="rId24" Type="http://schemas.openxmlformats.org/officeDocument/2006/relationships/slide" Target="slides/slide9.xml"/><Relationship Id="rId40" Type="http://schemas.openxmlformats.org/officeDocument/2006/relationships/slide" Target="slides/slide25.xml"/><Relationship Id="rId45" Type="http://schemas.openxmlformats.org/officeDocument/2006/relationships/slide" Target="slides/slide30.xml"/><Relationship Id="rId66" Type="http://schemas.openxmlformats.org/officeDocument/2006/relationships/slide" Target="slides/slide51.xml"/><Relationship Id="rId87" Type="http://schemas.openxmlformats.org/officeDocument/2006/relationships/notesMaster" Target="notesMasters/notesMaster1.xml"/><Relationship Id="rId61" Type="http://schemas.openxmlformats.org/officeDocument/2006/relationships/slide" Target="slides/slide46.xml"/><Relationship Id="rId82" Type="http://schemas.openxmlformats.org/officeDocument/2006/relationships/slide" Target="slides/slide67.xml"/><Relationship Id="rId1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9E588A-F187-462C-B7A5-8E83EED645B3}"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13C2BF72-E488-45C1-AB1D-370B57BE2144}">
      <dgm:prSet phldrT="[Text]"/>
      <dgm:spPr>
        <a:solidFill>
          <a:srgbClr val="FF0000"/>
        </a:solidFill>
      </dgm:spPr>
      <dgm:t>
        <a:bodyPr/>
        <a:lstStyle/>
        <a:p>
          <a:r>
            <a:rPr lang="en-GB" b="1" dirty="0" smtClean="0">
              <a:solidFill>
                <a:schemeClr val="bg1"/>
              </a:solidFill>
            </a:rPr>
            <a:t>Health related Exercise</a:t>
          </a:r>
          <a:endParaRPr lang="en-GB" b="1" dirty="0">
            <a:solidFill>
              <a:schemeClr val="bg1"/>
            </a:solidFill>
          </a:endParaRPr>
        </a:p>
      </dgm:t>
    </dgm:pt>
    <dgm:pt modelId="{245BB1FC-67F0-417F-84B6-B3A41E12C3FB}" type="parTrans" cxnId="{D28BA235-D2C9-4F80-A0E5-48B9415FCA47}">
      <dgm:prSet/>
      <dgm:spPr/>
      <dgm:t>
        <a:bodyPr/>
        <a:lstStyle/>
        <a:p>
          <a:endParaRPr lang="en-GB"/>
        </a:p>
      </dgm:t>
    </dgm:pt>
    <dgm:pt modelId="{35581B73-DE40-4DE1-95CB-FF977489A1C8}" type="sibTrans" cxnId="{D28BA235-D2C9-4F80-A0E5-48B9415FCA47}">
      <dgm:prSet/>
      <dgm:spPr/>
      <dgm:t>
        <a:bodyPr/>
        <a:lstStyle/>
        <a:p>
          <a:endParaRPr lang="en-GB"/>
        </a:p>
      </dgm:t>
    </dgm:pt>
    <dgm:pt modelId="{0FC5F7DC-9FFF-4E5F-A066-A7A79A299893}">
      <dgm:prSet phldrT="[Text]" custT="1"/>
      <dgm:spPr>
        <a:solidFill>
          <a:srgbClr val="FFC000"/>
        </a:solidFill>
      </dgm:spPr>
      <dgm:t>
        <a:bodyPr/>
        <a:lstStyle/>
        <a:p>
          <a:pPr algn="ctr"/>
          <a:r>
            <a:rPr lang="en-GB" sz="1800" b="1" dirty="0" smtClean="0">
              <a:solidFill>
                <a:schemeClr val="bg1"/>
              </a:solidFill>
            </a:rPr>
            <a:t>Cardio Vascular</a:t>
          </a:r>
          <a:endParaRPr lang="en-GB" sz="1800" b="1" dirty="0">
            <a:solidFill>
              <a:schemeClr val="bg1"/>
            </a:solidFill>
          </a:endParaRPr>
        </a:p>
      </dgm:t>
    </dgm:pt>
    <dgm:pt modelId="{018003EC-965E-4AB3-BE52-8294B18204A5}" type="parTrans" cxnId="{C047AA06-9D7B-4B06-937B-41598ADDF677}">
      <dgm:prSet/>
      <dgm:spPr>
        <a:ln w="38100">
          <a:solidFill>
            <a:schemeClr val="bg1"/>
          </a:solidFill>
        </a:ln>
      </dgm:spPr>
      <dgm:t>
        <a:bodyPr/>
        <a:lstStyle/>
        <a:p>
          <a:endParaRPr lang="en-GB"/>
        </a:p>
      </dgm:t>
    </dgm:pt>
    <dgm:pt modelId="{E21597FE-8EE8-4BB8-B516-5A59B54A4610}" type="sibTrans" cxnId="{C047AA06-9D7B-4B06-937B-41598ADDF677}">
      <dgm:prSet/>
      <dgm:spPr/>
      <dgm:t>
        <a:bodyPr/>
        <a:lstStyle/>
        <a:p>
          <a:endParaRPr lang="en-GB"/>
        </a:p>
      </dgm:t>
    </dgm:pt>
    <dgm:pt modelId="{4AF10E0E-9D09-4786-92C2-779072FCBAFF}">
      <dgm:prSet phldrT="[Text]" custT="1"/>
      <dgm:spPr>
        <a:solidFill>
          <a:srgbClr val="FFC000"/>
        </a:solidFill>
      </dgm:spPr>
      <dgm:t>
        <a:bodyPr/>
        <a:lstStyle/>
        <a:p>
          <a:pPr algn="ctr"/>
          <a:r>
            <a:rPr lang="en-GB" sz="1800" b="1" dirty="0" smtClean="0">
              <a:solidFill>
                <a:schemeClr val="bg1"/>
              </a:solidFill>
            </a:rPr>
            <a:t>Muscular  Strength</a:t>
          </a:r>
          <a:endParaRPr lang="en-GB" sz="1800" b="1" dirty="0">
            <a:solidFill>
              <a:schemeClr val="bg1"/>
            </a:solidFill>
          </a:endParaRPr>
        </a:p>
      </dgm:t>
    </dgm:pt>
    <dgm:pt modelId="{738C8602-7D32-4F20-AE25-173B8483D2FB}" type="parTrans" cxnId="{4DF19FC8-F914-4883-A051-AAC510BF4526}">
      <dgm:prSet/>
      <dgm:spPr>
        <a:ln w="38100">
          <a:solidFill>
            <a:schemeClr val="bg1"/>
          </a:solidFill>
        </a:ln>
      </dgm:spPr>
      <dgm:t>
        <a:bodyPr/>
        <a:lstStyle/>
        <a:p>
          <a:endParaRPr lang="en-GB"/>
        </a:p>
      </dgm:t>
    </dgm:pt>
    <dgm:pt modelId="{30AC0FE9-0B75-47F4-8FB5-0FE489C76A9E}" type="sibTrans" cxnId="{4DF19FC8-F914-4883-A051-AAC510BF4526}">
      <dgm:prSet/>
      <dgm:spPr/>
      <dgm:t>
        <a:bodyPr/>
        <a:lstStyle/>
        <a:p>
          <a:endParaRPr lang="en-GB"/>
        </a:p>
      </dgm:t>
    </dgm:pt>
    <dgm:pt modelId="{E46EE185-2A0F-4012-96CE-194915523CFA}">
      <dgm:prSet phldrT="[Text]" custT="1"/>
      <dgm:spPr>
        <a:solidFill>
          <a:srgbClr val="FFC000"/>
        </a:solidFill>
      </dgm:spPr>
      <dgm:t>
        <a:bodyPr/>
        <a:lstStyle/>
        <a:p>
          <a:pPr algn="ctr"/>
          <a:r>
            <a:rPr lang="en-GB" sz="1800" b="1" dirty="0" smtClean="0">
              <a:solidFill>
                <a:schemeClr val="bg1"/>
              </a:solidFill>
            </a:rPr>
            <a:t>Muscular Endurance</a:t>
          </a:r>
          <a:endParaRPr lang="en-GB" sz="1800" b="1" dirty="0">
            <a:solidFill>
              <a:schemeClr val="bg1"/>
            </a:solidFill>
          </a:endParaRPr>
        </a:p>
      </dgm:t>
    </dgm:pt>
    <dgm:pt modelId="{7238C6D3-3EF3-4115-8E90-4B2622C5DBF0}" type="parTrans" cxnId="{CDD6841B-B432-4951-B16B-B27C37A0FD27}">
      <dgm:prSet/>
      <dgm:spPr>
        <a:ln w="38100">
          <a:solidFill>
            <a:schemeClr val="bg1"/>
          </a:solidFill>
        </a:ln>
      </dgm:spPr>
      <dgm:t>
        <a:bodyPr/>
        <a:lstStyle/>
        <a:p>
          <a:endParaRPr lang="en-GB"/>
        </a:p>
      </dgm:t>
    </dgm:pt>
    <dgm:pt modelId="{87F6A808-E18E-4844-BF53-E2A1B370A893}" type="sibTrans" cxnId="{CDD6841B-B432-4951-B16B-B27C37A0FD27}">
      <dgm:prSet/>
      <dgm:spPr/>
      <dgm:t>
        <a:bodyPr/>
        <a:lstStyle/>
        <a:p>
          <a:endParaRPr lang="en-GB"/>
        </a:p>
      </dgm:t>
    </dgm:pt>
    <dgm:pt modelId="{D01CFDB3-8A86-4191-818B-27A2FD57280A}">
      <dgm:prSet phldrT="[Text]" custT="1"/>
      <dgm:spPr>
        <a:solidFill>
          <a:srgbClr val="FFC000"/>
        </a:solidFill>
      </dgm:spPr>
      <dgm:t>
        <a:bodyPr/>
        <a:lstStyle/>
        <a:p>
          <a:pPr algn="ctr"/>
          <a:r>
            <a:rPr lang="en-GB" sz="1800" b="1" dirty="0" smtClean="0">
              <a:solidFill>
                <a:schemeClr val="bg1"/>
              </a:solidFill>
            </a:rPr>
            <a:t>Flexibility</a:t>
          </a:r>
          <a:endParaRPr lang="en-GB" sz="1800" b="1" dirty="0">
            <a:solidFill>
              <a:schemeClr val="bg1"/>
            </a:solidFill>
          </a:endParaRPr>
        </a:p>
      </dgm:t>
    </dgm:pt>
    <dgm:pt modelId="{3DC6F12D-9A15-40F7-92FE-52EDF2D5CC17}" type="parTrans" cxnId="{590D427B-568C-4221-8690-DB5EF0B411A0}">
      <dgm:prSet/>
      <dgm:spPr>
        <a:ln w="38100">
          <a:solidFill>
            <a:schemeClr val="bg1"/>
          </a:solidFill>
        </a:ln>
      </dgm:spPr>
      <dgm:t>
        <a:bodyPr/>
        <a:lstStyle/>
        <a:p>
          <a:endParaRPr lang="en-GB"/>
        </a:p>
      </dgm:t>
    </dgm:pt>
    <dgm:pt modelId="{7E12F560-CCC0-418F-A7C0-0A4629071269}" type="sibTrans" cxnId="{590D427B-568C-4221-8690-DB5EF0B411A0}">
      <dgm:prSet/>
      <dgm:spPr/>
      <dgm:t>
        <a:bodyPr/>
        <a:lstStyle/>
        <a:p>
          <a:endParaRPr lang="en-GB"/>
        </a:p>
      </dgm:t>
    </dgm:pt>
    <dgm:pt modelId="{A80C57EE-9388-489A-BD9E-BC333A3D0CE9}">
      <dgm:prSet phldrT="[Text]" custT="1"/>
      <dgm:spPr>
        <a:solidFill>
          <a:srgbClr val="FFC000"/>
        </a:solidFill>
      </dgm:spPr>
      <dgm:t>
        <a:bodyPr/>
        <a:lstStyle/>
        <a:p>
          <a:pPr algn="ctr"/>
          <a:r>
            <a:rPr lang="en-GB" sz="1800" b="1" dirty="0" smtClean="0">
              <a:solidFill>
                <a:schemeClr val="bg1"/>
              </a:solidFill>
            </a:rPr>
            <a:t>Body Composition</a:t>
          </a:r>
        </a:p>
      </dgm:t>
    </dgm:pt>
    <dgm:pt modelId="{54789EFB-D67E-48DA-8DDC-A897DE9C3BC8}" type="parTrans" cxnId="{B0B475E8-5FCE-462E-8824-103FBD82329D}">
      <dgm:prSet/>
      <dgm:spPr>
        <a:ln w="38100">
          <a:solidFill>
            <a:schemeClr val="bg1"/>
          </a:solidFill>
        </a:ln>
      </dgm:spPr>
      <dgm:t>
        <a:bodyPr/>
        <a:lstStyle/>
        <a:p>
          <a:endParaRPr lang="en-GB"/>
        </a:p>
      </dgm:t>
    </dgm:pt>
    <dgm:pt modelId="{4FA3EACC-96D4-4815-8CC0-8C2EF34CDC82}" type="sibTrans" cxnId="{B0B475E8-5FCE-462E-8824-103FBD82329D}">
      <dgm:prSet/>
      <dgm:spPr/>
      <dgm:t>
        <a:bodyPr/>
        <a:lstStyle/>
        <a:p>
          <a:endParaRPr lang="en-GB"/>
        </a:p>
      </dgm:t>
    </dgm:pt>
    <dgm:pt modelId="{93C1CD48-05BF-44EA-A847-7EA9B85B4D2D}">
      <dgm:prSet custT="1"/>
      <dgm:spPr/>
      <dgm:t>
        <a:bodyPr/>
        <a:lstStyle/>
        <a:p>
          <a:pPr algn="l"/>
          <a:r>
            <a:rPr lang="en-GB" sz="1800" dirty="0" smtClean="0"/>
            <a:t>Football</a:t>
          </a:r>
          <a:endParaRPr lang="en-GB" sz="1800" dirty="0"/>
        </a:p>
      </dgm:t>
    </dgm:pt>
    <dgm:pt modelId="{F3B9C06C-FB10-4350-8F68-67317EED81D8}" type="parTrans" cxnId="{160AD5BE-DD1B-4288-A73E-3253B8BF6541}">
      <dgm:prSet/>
      <dgm:spPr/>
      <dgm:t>
        <a:bodyPr/>
        <a:lstStyle/>
        <a:p>
          <a:endParaRPr lang="en-GB"/>
        </a:p>
      </dgm:t>
    </dgm:pt>
    <dgm:pt modelId="{E7EA3F08-3815-424F-AB6D-E8903D0D766F}" type="sibTrans" cxnId="{160AD5BE-DD1B-4288-A73E-3253B8BF6541}">
      <dgm:prSet/>
      <dgm:spPr/>
      <dgm:t>
        <a:bodyPr/>
        <a:lstStyle/>
        <a:p>
          <a:endParaRPr lang="en-GB"/>
        </a:p>
      </dgm:t>
    </dgm:pt>
    <dgm:pt modelId="{F8D6E99C-1D71-48C1-BF41-91BC7405A530}">
      <dgm:prSet custT="1"/>
      <dgm:spPr/>
      <dgm:t>
        <a:bodyPr/>
        <a:lstStyle/>
        <a:p>
          <a:pPr algn="l"/>
          <a:r>
            <a:rPr lang="en-GB" sz="1800" dirty="0" smtClean="0"/>
            <a:t>Rugby</a:t>
          </a:r>
          <a:endParaRPr lang="en-GB" sz="1800" dirty="0"/>
        </a:p>
      </dgm:t>
    </dgm:pt>
    <dgm:pt modelId="{2809EF1F-2D26-4418-A209-D4A30909B6AF}" type="parTrans" cxnId="{A2FA58B0-9744-4B5B-8F44-3F570B13F608}">
      <dgm:prSet/>
      <dgm:spPr/>
      <dgm:t>
        <a:bodyPr/>
        <a:lstStyle/>
        <a:p>
          <a:endParaRPr lang="en-GB"/>
        </a:p>
      </dgm:t>
    </dgm:pt>
    <dgm:pt modelId="{CFE18699-A03F-4F16-A021-886D6B54F8C5}" type="sibTrans" cxnId="{A2FA58B0-9744-4B5B-8F44-3F570B13F608}">
      <dgm:prSet/>
      <dgm:spPr/>
      <dgm:t>
        <a:bodyPr/>
        <a:lstStyle/>
        <a:p>
          <a:endParaRPr lang="en-GB"/>
        </a:p>
      </dgm:t>
    </dgm:pt>
    <dgm:pt modelId="{94EA25CE-0D8A-4076-892C-7C29CF8CECDB}">
      <dgm:prSet custT="1"/>
      <dgm:spPr/>
      <dgm:t>
        <a:bodyPr/>
        <a:lstStyle/>
        <a:p>
          <a:pPr algn="l"/>
          <a:r>
            <a:rPr lang="en-GB" sz="1800" dirty="0" smtClean="0"/>
            <a:t>Tennis</a:t>
          </a:r>
          <a:endParaRPr lang="en-GB" sz="1800" dirty="0"/>
        </a:p>
      </dgm:t>
    </dgm:pt>
    <dgm:pt modelId="{A6D6BC5E-0F1A-490A-A17A-AB96EB2733A3}" type="parTrans" cxnId="{08AFFCC6-BB92-4450-A369-58540F7331BE}">
      <dgm:prSet/>
      <dgm:spPr/>
      <dgm:t>
        <a:bodyPr/>
        <a:lstStyle/>
        <a:p>
          <a:endParaRPr lang="en-GB"/>
        </a:p>
      </dgm:t>
    </dgm:pt>
    <dgm:pt modelId="{D5F189E3-A053-4BE1-B732-65DC0B2BE5C4}" type="sibTrans" cxnId="{08AFFCC6-BB92-4450-A369-58540F7331BE}">
      <dgm:prSet/>
      <dgm:spPr/>
      <dgm:t>
        <a:bodyPr/>
        <a:lstStyle/>
        <a:p>
          <a:endParaRPr lang="en-GB"/>
        </a:p>
      </dgm:t>
    </dgm:pt>
    <dgm:pt modelId="{FF25554D-E48A-4CD9-A511-9BC723B40304}">
      <dgm:prSet custT="1"/>
      <dgm:spPr/>
      <dgm:t>
        <a:bodyPr/>
        <a:lstStyle/>
        <a:p>
          <a:pPr algn="l"/>
          <a:r>
            <a:rPr lang="en-GB" sz="1800" dirty="0" smtClean="0"/>
            <a:t>Long Distance runners</a:t>
          </a:r>
          <a:endParaRPr lang="en-GB" sz="1800" dirty="0"/>
        </a:p>
      </dgm:t>
    </dgm:pt>
    <dgm:pt modelId="{6C4F7BBD-2599-48F4-A98F-694B868F24AE}" type="parTrans" cxnId="{86C72B0A-2193-4F4F-AD2E-BE876CCA4E77}">
      <dgm:prSet/>
      <dgm:spPr/>
      <dgm:t>
        <a:bodyPr/>
        <a:lstStyle/>
        <a:p>
          <a:endParaRPr lang="en-GB"/>
        </a:p>
      </dgm:t>
    </dgm:pt>
    <dgm:pt modelId="{7334679E-E6FD-49DA-B0EC-7D3DBCE21AC9}" type="sibTrans" cxnId="{86C72B0A-2193-4F4F-AD2E-BE876CCA4E77}">
      <dgm:prSet/>
      <dgm:spPr/>
      <dgm:t>
        <a:bodyPr/>
        <a:lstStyle/>
        <a:p>
          <a:endParaRPr lang="en-GB"/>
        </a:p>
      </dgm:t>
    </dgm:pt>
    <dgm:pt modelId="{BF2F68A4-CFB9-4DE8-9167-7FFA9DA06851}">
      <dgm:prSet custT="1"/>
      <dgm:spPr/>
      <dgm:t>
        <a:bodyPr/>
        <a:lstStyle/>
        <a:p>
          <a:pPr algn="l"/>
          <a:r>
            <a:rPr lang="en-GB" sz="1800" dirty="0" smtClean="0"/>
            <a:t>Rugby</a:t>
          </a:r>
          <a:endParaRPr lang="en-GB" sz="1800" dirty="0"/>
        </a:p>
      </dgm:t>
    </dgm:pt>
    <dgm:pt modelId="{2CADB474-4F0E-49CE-AE8A-D73799013476}" type="parTrans" cxnId="{4601B9D2-0CD6-466F-94CC-DF18D114881C}">
      <dgm:prSet/>
      <dgm:spPr/>
      <dgm:t>
        <a:bodyPr/>
        <a:lstStyle/>
        <a:p>
          <a:endParaRPr lang="en-GB"/>
        </a:p>
      </dgm:t>
    </dgm:pt>
    <dgm:pt modelId="{E04FCB6B-14EF-4F3B-96D4-397001E77DBD}" type="sibTrans" cxnId="{4601B9D2-0CD6-466F-94CC-DF18D114881C}">
      <dgm:prSet/>
      <dgm:spPr/>
      <dgm:t>
        <a:bodyPr/>
        <a:lstStyle/>
        <a:p>
          <a:endParaRPr lang="en-GB"/>
        </a:p>
      </dgm:t>
    </dgm:pt>
    <dgm:pt modelId="{B98D3AC7-B13C-40E7-B5F1-8E98211A4537}">
      <dgm:prSet custT="1"/>
      <dgm:spPr/>
      <dgm:t>
        <a:bodyPr/>
        <a:lstStyle/>
        <a:p>
          <a:pPr algn="l"/>
          <a:r>
            <a:rPr lang="en-GB" sz="1800" dirty="0" smtClean="0"/>
            <a:t>Weight Lifter</a:t>
          </a:r>
          <a:endParaRPr lang="en-GB" sz="1800" dirty="0"/>
        </a:p>
      </dgm:t>
    </dgm:pt>
    <dgm:pt modelId="{604D301C-BBDC-4B8C-AB24-1E21DC535A29}" type="parTrans" cxnId="{71A71C02-4787-4061-BC9F-20C9AE8A0916}">
      <dgm:prSet/>
      <dgm:spPr/>
      <dgm:t>
        <a:bodyPr/>
        <a:lstStyle/>
        <a:p>
          <a:endParaRPr lang="en-GB"/>
        </a:p>
      </dgm:t>
    </dgm:pt>
    <dgm:pt modelId="{ECD6F05C-252B-4A52-95A1-FB684727E54D}" type="sibTrans" cxnId="{71A71C02-4787-4061-BC9F-20C9AE8A0916}">
      <dgm:prSet/>
      <dgm:spPr/>
      <dgm:t>
        <a:bodyPr/>
        <a:lstStyle/>
        <a:p>
          <a:endParaRPr lang="en-GB"/>
        </a:p>
      </dgm:t>
    </dgm:pt>
    <dgm:pt modelId="{A8D52B49-6AD4-4BF5-AF73-AFD3C2815C9E}">
      <dgm:prSet custT="1"/>
      <dgm:spPr/>
      <dgm:t>
        <a:bodyPr/>
        <a:lstStyle/>
        <a:p>
          <a:pPr algn="l"/>
          <a:r>
            <a:rPr lang="en-GB" sz="1800" dirty="0" smtClean="0"/>
            <a:t>Rowing</a:t>
          </a:r>
          <a:endParaRPr lang="en-GB" sz="1800" dirty="0"/>
        </a:p>
      </dgm:t>
    </dgm:pt>
    <dgm:pt modelId="{730DBA16-71E8-45FD-8695-B11C80D80D54}" type="parTrans" cxnId="{4654D656-B0FD-432E-9C5E-BAC6F7B0DBBC}">
      <dgm:prSet/>
      <dgm:spPr/>
      <dgm:t>
        <a:bodyPr/>
        <a:lstStyle/>
        <a:p>
          <a:endParaRPr lang="en-GB"/>
        </a:p>
      </dgm:t>
    </dgm:pt>
    <dgm:pt modelId="{B2006CF2-3642-41C8-9093-7A6FA277B8AF}" type="sibTrans" cxnId="{4654D656-B0FD-432E-9C5E-BAC6F7B0DBBC}">
      <dgm:prSet/>
      <dgm:spPr/>
      <dgm:t>
        <a:bodyPr/>
        <a:lstStyle/>
        <a:p>
          <a:endParaRPr lang="en-GB"/>
        </a:p>
      </dgm:t>
    </dgm:pt>
    <dgm:pt modelId="{3F9B5649-9B54-4A75-9FB6-984CCC205350}">
      <dgm:prSet custT="1"/>
      <dgm:spPr/>
      <dgm:t>
        <a:bodyPr/>
        <a:lstStyle/>
        <a:p>
          <a:pPr algn="l"/>
          <a:r>
            <a:rPr lang="en-GB" sz="1800" dirty="0" smtClean="0"/>
            <a:t>Swimming</a:t>
          </a:r>
          <a:endParaRPr lang="en-GB" sz="1800" dirty="0"/>
        </a:p>
      </dgm:t>
    </dgm:pt>
    <dgm:pt modelId="{9430B810-4382-4CAC-B343-6FC794B74F69}" type="parTrans" cxnId="{5416B5D1-05EE-4690-8D6D-F16AE4F1D8F2}">
      <dgm:prSet/>
      <dgm:spPr/>
      <dgm:t>
        <a:bodyPr/>
        <a:lstStyle/>
        <a:p>
          <a:endParaRPr lang="en-GB"/>
        </a:p>
      </dgm:t>
    </dgm:pt>
    <dgm:pt modelId="{70AA2EDC-C6B3-4419-A6AF-3DF9E3B8D749}" type="sibTrans" cxnId="{5416B5D1-05EE-4690-8D6D-F16AE4F1D8F2}">
      <dgm:prSet/>
      <dgm:spPr/>
      <dgm:t>
        <a:bodyPr/>
        <a:lstStyle/>
        <a:p>
          <a:endParaRPr lang="en-GB"/>
        </a:p>
      </dgm:t>
    </dgm:pt>
    <dgm:pt modelId="{B4D094CF-E552-4298-94D4-B56F74B90689}">
      <dgm:prSet custT="1"/>
      <dgm:spPr/>
      <dgm:t>
        <a:bodyPr/>
        <a:lstStyle/>
        <a:p>
          <a:pPr algn="l"/>
          <a:r>
            <a:rPr lang="en-GB" sz="1800" dirty="0" smtClean="0"/>
            <a:t>Running</a:t>
          </a:r>
          <a:endParaRPr lang="en-GB" sz="1800" dirty="0"/>
        </a:p>
      </dgm:t>
    </dgm:pt>
    <dgm:pt modelId="{BF5C4A81-56AE-46BE-97A5-EC79B3D3CAE9}" type="parTrans" cxnId="{E9A8FBEC-8607-4A49-B2D5-1FD9125A149A}">
      <dgm:prSet/>
      <dgm:spPr/>
      <dgm:t>
        <a:bodyPr/>
        <a:lstStyle/>
        <a:p>
          <a:endParaRPr lang="en-GB"/>
        </a:p>
      </dgm:t>
    </dgm:pt>
    <dgm:pt modelId="{5D2824E4-D7A0-4E30-A48C-ADD2709527E0}" type="sibTrans" cxnId="{E9A8FBEC-8607-4A49-B2D5-1FD9125A149A}">
      <dgm:prSet/>
      <dgm:spPr/>
      <dgm:t>
        <a:bodyPr/>
        <a:lstStyle/>
        <a:p>
          <a:endParaRPr lang="en-GB"/>
        </a:p>
      </dgm:t>
    </dgm:pt>
    <dgm:pt modelId="{F45857B4-F6FD-4CD5-BC15-70517D3AC814}">
      <dgm:prSet custT="1"/>
      <dgm:spPr/>
      <dgm:t>
        <a:bodyPr/>
        <a:lstStyle/>
        <a:p>
          <a:pPr algn="l"/>
          <a:r>
            <a:rPr lang="en-GB" sz="1800" dirty="0" smtClean="0"/>
            <a:t>Tennis</a:t>
          </a:r>
          <a:endParaRPr lang="en-GB" sz="1800" dirty="0"/>
        </a:p>
      </dgm:t>
    </dgm:pt>
    <dgm:pt modelId="{B3CEB3E4-FC8C-4EFB-9BB8-5FB5D7A7BE26}" type="parTrans" cxnId="{957923E4-CAE4-419F-9211-94FC96DBD436}">
      <dgm:prSet/>
      <dgm:spPr/>
      <dgm:t>
        <a:bodyPr/>
        <a:lstStyle/>
        <a:p>
          <a:endParaRPr lang="en-GB"/>
        </a:p>
      </dgm:t>
    </dgm:pt>
    <dgm:pt modelId="{7563F0B8-CD7E-4EB5-8BB6-E3482528F899}" type="sibTrans" cxnId="{957923E4-CAE4-419F-9211-94FC96DBD436}">
      <dgm:prSet/>
      <dgm:spPr/>
      <dgm:t>
        <a:bodyPr/>
        <a:lstStyle/>
        <a:p>
          <a:endParaRPr lang="en-GB"/>
        </a:p>
      </dgm:t>
    </dgm:pt>
    <dgm:pt modelId="{C4BC3208-45E1-4642-B7E2-DFBB048C1947}">
      <dgm:prSet custT="1"/>
      <dgm:spPr/>
      <dgm:t>
        <a:bodyPr/>
        <a:lstStyle/>
        <a:p>
          <a:pPr algn="l"/>
          <a:r>
            <a:rPr lang="en-GB" sz="1800" dirty="0" smtClean="0"/>
            <a:t>Cricket?</a:t>
          </a:r>
          <a:endParaRPr lang="en-GB" sz="1800" dirty="0"/>
        </a:p>
      </dgm:t>
    </dgm:pt>
    <dgm:pt modelId="{458506C5-8A98-4B6A-8D3A-F1018E9B6F89}" type="parTrans" cxnId="{D1DEDA5A-DD6A-4220-B74D-3B0794A8F65E}">
      <dgm:prSet/>
      <dgm:spPr/>
      <dgm:t>
        <a:bodyPr/>
        <a:lstStyle/>
        <a:p>
          <a:endParaRPr lang="en-GB"/>
        </a:p>
      </dgm:t>
    </dgm:pt>
    <dgm:pt modelId="{1C0F8C37-3D35-4C43-9079-2D81D70C63AD}" type="sibTrans" cxnId="{D1DEDA5A-DD6A-4220-B74D-3B0794A8F65E}">
      <dgm:prSet/>
      <dgm:spPr/>
      <dgm:t>
        <a:bodyPr/>
        <a:lstStyle/>
        <a:p>
          <a:endParaRPr lang="en-GB"/>
        </a:p>
      </dgm:t>
    </dgm:pt>
    <dgm:pt modelId="{0C8CAC06-60F3-4CDE-99DD-897B2D82FFA7}">
      <dgm:prSet custT="1"/>
      <dgm:spPr/>
      <dgm:t>
        <a:bodyPr/>
        <a:lstStyle/>
        <a:p>
          <a:r>
            <a:rPr lang="en-GB" sz="1800" dirty="0" smtClean="0"/>
            <a:t>Gymnasts</a:t>
          </a:r>
          <a:endParaRPr lang="en-GB" sz="1800" dirty="0"/>
        </a:p>
      </dgm:t>
    </dgm:pt>
    <dgm:pt modelId="{963356EF-FBC2-468F-909D-65241CF818E3}" type="parTrans" cxnId="{B1F575B4-3AF9-4AFC-9D75-0F7E66E73B48}">
      <dgm:prSet/>
      <dgm:spPr/>
      <dgm:t>
        <a:bodyPr/>
        <a:lstStyle/>
        <a:p>
          <a:endParaRPr lang="en-GB"/>
        </a:p>
      </dgm:t>
    </dgm:pt>
    <dgm:pt modelId="{C90ED5D8-AB7D-4908-9349-B691034F790D}" type="sibTrans" cxnId="{B1F575B4-3AF9-4AFC-9D75-0F7E66E73B48}">
      <dgm:prSet/>
      <dgm:spPr/>
      <dgm:t>
        <a:bodyPr/>
        <a:lstStyle/>
        <a:p>
          <a:endParaRPr lang="en-GB"/>
        </a:p>
      </dgm:t>
    </dgm:pt>
    <dgm:pt modelId="{5D4C2D98-00C6-43A6-9ABC-710F1434404D}">
      <dgm:prSet custT="1"/>
      <dgm:spPr/>
      <dgm:t>
        <a:bodyPr/>
        <a:lstStyle/>
        <a:p>
          <a:r>
            <a:rPr lang="en-GB" sz="1800" dirty="0" smtClean="0"/>
            <a:t>Racket Sports</a:t>
          </a:r>
          <a:endParaRPr lang="en-GB" sz="1800" dirty="0"/>
        </a:p>
      </dgm:t>
    </dgm:pt>
    <dgm:pt modelId="{475BBF3D-B207-44B9-B928-82567B8E55EE}" type="parTrans" cxnId="{50D654DE-7144-418C-B825-0195818E8FFE}">
      <dgm:prSet/>
      <dgm:spPr/>
      <dgm:t>
        <a:bodyPr/>
        <a:lstStyle/>
        <a:p>
          <a:endParaRPr lang="en-GB"/>
        </a:p>
      </dgm:t>
    </dgm:pt>
    <dgm:pt modelId="{21516584-8D79-4C6F-953A-A31E153D2866}" type="sibTrans" cxnId="{50D654DE-7144-418C-B825-0195818E8FFE}">
      <dgm:prSet/>
      <dgm:spPr/>
      <dgm:t>
        <a:bodyPr/>
        <a:lstStyle/>
        <a:p>
          <a:endParaRPr lang="en-GB"/>
        </a:p>
      </dgm:t>
    </dgm:pt>
    <dgm:pt modelId="{D03FFC7D-19B4-4DC3-8432-B71B8E8E0C8A}">
      <dgm:prSet custT="1"/>
      <dgm:spPr/>
      <dgm:t>
        <a:bodyPr/>
        <a:lstStyle/>
        <a:p>
          <a:r>
            <a:rPr lang="en-GB" sz="1800" dirty="0" smtClean="0"/>
            <a:t>Running</a:t>
          </a:r>
          <a:endParaRPr lang="en-GB" sz="1800" dirty="0"/>
        </a:p>
      </dgm:t>
    </dgm:pt>
    <dgm:pt modelId="{D94D02EE-A249-42A6-A9E1-2A281CAE891C}" type="parTrans" cxnId="{6C5FBB8C-5172-47E1-8354-7AF7717C2971}">
      <dgm:prSet/>
      <dgm:spPr/>
      <dgm:t>
        <a:bodyPr/>
        <a:lstStyle/>
        <a:p>
          <a:endParaRPr lang="en-GB"/>
        </a:p>
      </dgm:t>
    </dgm:pt>
    <dgm:pt modelId="{F4844FFF-44AB-4B05-B24B-C5AF9B1DC9DE}" type="sibTrans" cxnId="{6C5FBB8C-5172-47E1-8354-7AF7717C2971}">
      <dgm:prSet/>
      <dgm:spPr/>
      <dgm:t>
        <a:bodyPr/>
        <a:lstStyle/>
        <a:p>
          <a:endParaRPr lang="en-GB"/>
        </a:p>
      </dgm:t>
    </dgm:pt>
    <dgm:pt modelId="{14E4393E-BDFD-4055-8653-CD3945905620}">
      <dgm:prSet custT="1"/>
      <dgm:spPr/>
      <dgm:t>
        <a:bodyPr/>
        <a:lstStyle/>
        <a:p>
          <a:r>
            <a:rPr lang="en-GB" sz="1800" dirty="0" smtClean="0"/>
            <a:t>Cricket</a:t>
          </a:r>
          <a:endParaRPr lang="en-GB" sz="1800" dirty="0"/>
        </a:p>
      </dgm:t>
    </dgm:pt>
    <dgm:pt modelId="{DDDF515F-A45F-4DCC-BF63-3B76A9DB5F13}" type="parTrans" cxnId="{024E7034-486C-445E-9F40-A6F445F5EE2B}">
      <dgm:prSet/>
      <dgm:spPr/>
      <dgm:t>
        <a:bodyPr/>
        <a:lstStyle/>
        <a:p>
          <a:endParaRPr lang="en-GB"/>
        </a:p>
      </dgm:t>
    </dgm:pt>
    <dgm:pt modelId="{960FAF03-2FD6-42F6-99D4-6CDA97BA2A97}" type="sibTrans" cxnId="{024E7034-486C-445E-9F40-A6F445F5EE2B}">
      <dgm:prSet/>
      <dgm:spPr/>
      <dgm:t>
        <a:bodyPr/>
        <a:lstStyle/>
        <a:p>
          <a:endParaRPr lang="en-GB"/>
        </a:p>
      </dgm:t>
    </dgm:pt>
    <dgm:pt modelId="{F3C6F8C3-88DC-4BCB-AA78-C5203C1C9522}">
      <dgm:prSet custT="1"/>
      <dgm:spPr/>
      <dgm:t>
        <a:bodyPr/>
        <a:lstStyle/>
        <a:p>
          <a:r>
            <a:rPr lang="en-GB" sz="1800" dirty="0" smtClean="0"/>
            <a:t>Rugby</a:t>
          </a:r>
          <a:endParaRPr lang="en-GB" sz="1800" dirty="0"/>
        </a:p>
      </dgm:t>
    </dgm:pt>
    <dgm:pt modelId="{4EB27144-C124-4839-A057-F4840ADFAA81}" type="parTrans" cxnId="{460780C4-8D1C-4B59-88DE-715B7C217580}">
      <dgm:prSet/>
      <dgm:spPr/>
      <dgm:t>
        <a:bodyPr/>
        <a:lstStyle/>
        <a:p>
          <a:endParaRPr lang="en-GB"/>
        </a:p>
      </dgm:t>
    </dgm:pt>
    <dgm:pt modelId="{79536904-0BA0-4512-AEB1-9414E02DC8BC}" type="sibTrans" cxnId="{460780C4-8D1C-4B59-88DE-715B7C217580}">
      <dgm:prSet/>
      <dgm:spPr/>
      <dgm:t>
        <a:bodyPr/>
        <a:lstStyle/>
        <a:p>
          <a:endParaRPr lang="en-GB"/>
        </a:p>
      </dgm:t>
    </dgm:pt>
    <dgm:pt modelId="{1E4DDE9C-9C86-46D5-8926-C6692F539EB0}">
      <dgm:prSet custT="1"/>
      <dgm:spPr/>
      <dgm:t>
        <a:bodyPr/>
        <a:lstStyle/>
        <a:p>
          <a:r>
            <a:rPr lang="en-GB" sz="1800" dirty="0" smtClean="0"/>
            <a:t>Long Dist Runner (</a:t>
          </a:r>
          <a:r>
            <a:rPr lang="en-GB" sz="1800" dirty="0" err="1" smtClean="0"/>
            <a:t>Ecto</a:t>
          </a:r>
          <a:r>
            <a:rPr lang="en-GB" sz="1800" dirty="0" smtClean="0"/>
            <a:t>) all &amp; Slim)</a:t>
          </a:r>
          <a:endParaRPr lang="en-GB" sz="1800" dirty="0"/>
        </a:p>
      </dgm:t>
    </dgm:pt>
    <dgm:pt modelId="{584990C3-E07F-4379-95B2-BBE524505B2B}" type="parTrans" cxnId="{72AFC1D6-8EE7-49DC-BB20-A3658FEE56EC}">
      <dgm:prSet/>
      <dgm:spPr/>
      <dgm:t>
        <a:bodyPr/>
        <a:lstStyle/>
        <a:p>
          <a:endParaRPr lang="en-GB"/>
        </a:p>
      </dgm:t>
    </dgm:pt>
    <dgm:pt modelId="{B8B9AFE3-6EFF-48D0-A03A-BB319F42E106}" type="sibTrans" cxnId="{72AFC1D6-8EE7-49DC-BB20-A3658FEE56EC}">
      <dgm:prSet/>
      <dgm:spPr/>
      <dgm:t>
        <a:bodyPr/>
        <a:lstStyle/>
        <a:p>
          <a:endParaRPr lang="en-GB"/>
        </a:p>
      </dgm:t>
    </dgm:pt>
    <dgm:pt modelId="{05AD3900-CBD2-4DA6-8059-6AE50AEFE0D8}">
      <dgm:prSet custT="1"/>
      <dgm:spPr/>
      <dgm:t>
        <a:bodyPr/>
        <a:lstStyle/>
        <a:p>
          <a:r>
            <a:rPr lang="en-GB" sz="1800" dirty="0" smtClean="0"/>
            <a:t>Swimmer (Mesomorphs)</a:t>
          </a:r>
          <a:endParaRPr lang="en-GB" sz="1800" dirty="0"/>
        </a:p>
      </dgm:t>
    </dgm:pt>
    <dgm:pt modelId="{890073B4-9294-455F-BB8A-F4ECF7518190}" type="parTrans" cxnId="{24E871A1-D894-49AF-85B2-4E320C5694CD}">
      <dgm:prSet/>
      <dgm:spPr/>
      <dgm:t>
        <a:bodyPr/>
        <a:lstStyle/>
        <a:p>
          <a:endParaRPr lang="en-GB"/>
        </a:p>
      </dgm:t>
    </dgm:pt>
    <dgm:pt modelId="{566B4BB8-8768-4321-8F4D-2AF2EBC6C6E6}" type="sibTrans" cxnId="{24E871A1-D894-49AF-85B2-4E320C5694CD}">
      <dgm:prSet/>
      <dgm:spPr/>
      <dgm:t>
        <a:bodyPr/>
        <a:lstStyle/>
        <a:p>
          <a:endParaRPr lang="en-GB"/>
        </a:p>
      </dgm:t>
    </dgm:pt>
    <dgm:pt modelId="{F15E7865-A4CC-4441-BF7C-9EF0D8204D1B}">
      <dgm:prSet custT="1"/>
      <dgm:spPr/>
      <dgm:t>
        <a:bodyPr/>
        <a:lstStyle/>
        <a:p>
          <a:endParaRPr lang="en-GB" sz="1800" dirty="0"/>
        </a:p>
      </dgm:t>
    </dgm:pt>
    <dgm:pt modelId="{C7CAE262-015A-4676-9BB2-36BB513DE2C2}" type="parTrans" cxnId="{1BAAED34-6A9A-4EEF-991F-9A93BFF8DAD4}">
      <dgm:prSet/>
      <dgm:spPr/>
      <dgm:t>
        <a:bodyPr/>
        <a:lstStyle/>
        <a:p>
          <a:endParaRPr lang="en-GB"/>
        </a:p>
      </dgm:t>
    </dgm:pt>
    <dgm:pt modelId="{B295CA3B-AE35-44ED-9AEF-122A84AC2610}" type="sibTrans" cxnId="{1BAAED34-6A9A-4EEF-991F-9A93BFF8DAD4}">
      <dgm:prSet/>
      <dgm:spPr/>
      <dgm:t>
        <a:bodyPr/>
        <a:lstStyle/>
        <a:p>
          <a:endParaRPr lang="en-GB"/>
        </a:p>
      </dgm:t>
    </dgm:pt>
    <dgm:pt modelId="{ECE39C00-0432-4A53-B54E-82D7393B45F0}">
      <dgm:prSet custT="1"/>
      <dgm:spPr/>
      <dgm:t>
        <a:bodyPr/>
        <a:lstStyle/>
        <a:p>
          <a:r>
            <a:rPr lang="en-GB" sz="1800" dirty="0" smtClean="0"/>
            <a:t>Sumo Wrestler (Endo morph)</a:t>
          </a:r>
          <a:endParaRPr lang="en-GB" sz="1800" dirty="0"/>
        </a:p>
      </dgm:t>
    </dgm:pt>
    <dgm:pt modelId="{AD61219B-6036-4E44-9781-FBDF34512853}" type="parTrans" cxnId="{338C79BD-68DD-4C57-8D1F-17C67A8AC405}">
      <dgm:prSet/>
      <dgm:spPr/>
      <dgm:t>
        <a:bodyPr/>
        <a:lstStyle/>
        <a:p>
          <a:endParaRPr lang="en-GB"/>
        </a:p>
      </dgm:t>
    </dgm:pt>
    <dgm:pt modelId="{33838D9D-F8EF-4EBE-B8DF-A18BBAD38FB2}" type="sibTrans" cxnId="{338C79BD-68DD-4C57-8D1F-17C67A8AC405}">
      <dgm:prSet/>
      <dgm:spPr/>
      <dgm:t>
        <a:bodyPr/>
        <a:lstStyle/>
        <a:p>
          <a:endParaRPr lang="en-GB"/>
        </a:p>
      </dgm:t>
    </dgm:pt>
    <dgm:pt modelId="{EDBDA544-1AA0-4A1C-A43E-BA94A25B98E8}" type="pres">
      <dgm:prSet presAssocID="{469E588A-F187-462C-B7A5-8E83EED645B3}" presName="cycle" presStyleCnt="0">
        <dgm:presLayoutVars>
          <dgm:chMax val="1"/>
          <dgm:dir/>
          <dgm:animLvl val="ctr"/>
          <dgm:resizeHandles val="exact"/>
        </dgm:presLayoutVars>
      </dgm:prSet>
      <dgm:spPr/>
      <dgm:t>
        <a:bodyPr/>
        <a:lstStyle/>
        <a:p>
          <a:endParaRPr lang="en-IN"/>
        </a:p>
      </dgm:t>
    </dgm:pt>
    <dgm:pt modelId="{10CD3B94-0CF1-4A6B-BEF7-6F280753F7E9}" type="pres">
      <dgm:prSet presAssocID="{13C2BF72-E488-45C1-AB1D-370B57BE2144}" presName="centerShape" presStyleLbl="node0" presStyleIdx="0" presStyleCnt="1" custScaleX="104827" custScaleY="108499" custLinFactNeighborY="14027"/>
      <dgm:spPr/>
      <dgm:t>
        <a:bodyPr/>
        <a:lstStyle/>
        <a:p>
          <a:endParaRPr lang="en-GB"/>
        </a:p>
      </dgm:t>
    </dgm:pt>
    <dgm:pt modelId="{A0F8061E-D1F7-4034-BF68-AA9FBB38C206}" type="pres">
      <dgm:prSet presAssocID="{018003EC-965E-4AB3-BE52-8294B18204A5}" presName="Name9" presStyleLbl="parChTrans1D2" presStyleIdx="0" presStyleCnt="5"/>
      <dgm:spPr/>
      <dgm:t>
        <a:bodyPr/>
        <a:lstStyle/>
        <a:p>
          <a:endParaRPr lang="en-IN"/>
        </a:p>
      </dgm:t>
    </dgm:pt>
    <dgm:pt modelId="{2FFCBC79-FA1F-4D1C-A3C8-348347798631}" type="pres">
      <dgm:prSet presAssocID="{018003EC-965E-4AB3-BE52-8294B18204A5}" presName="connTx" presStyleLbl="parChTrans1D2" presStyleIdx="0" presStyleCnt="5"/>
      <dgm:spPr/>
      <dgm:t>
        <a:bodyPr/>
        <a:lstStyle/>
        <a:p>
          <a:endParaRPr lang="en-IN"/>
        </a:p>
      </dgm:t>
    </dgm:pt>
    <dgm:pt modelId="{B6D29DD4-6C5B-4E0B-84DF-B5AC2EFCC430}" type="pres">
      <dgm:prSet presAssocID="{0FC5F7DC-9FFF-4E5F-A066-A7A79A299893}" presName="node" presStyleLbl="node1" presStyleIdx="0" presStyleCnt="5" custScaleX="119315" custScaleY="93560" custRadScaleRad="91839" custRadScaleInc="8733">
        <dgm:presLayoutVars>
          <dgm:bulletEnabled val="1"/>
        </dgm:presLayoutVars>
      </dgm:prSet>
      <dgm:spPr/>
      <dgm:t>
        <a:bodyPr/>
        <a:lstStyle/>
        <a:p>
          <a:endParaRPr lang="en-GB"/>
        </a:p>
      </dgm:t>
    </dgm:pt>
    <dgm:pt modelId="{5AF6C36D-D5E7-44DA-AB54-7E778DEDB140}" type="pres">
      <dgm:prSet presAssocID="{738C8602-7D32-4F20-AE25-173B8483D2FB}" presName="Name9" presStyleLbl="parChTrans1D2" presStyleIdx="1" presStyleCnt="5"/>
      <dgm:spPr/>
      <dgm:t>
        <a:bodyPr/>
        <a:lstStyle/>
        <a:p>
          <a:endParaRPr lang="en-IN"/>
        </a:p>
      </dgm:t>
    </dgm:pt>
    <dgm:pt modelId="{5AD35EBF-C79E-4E80-8072-99C56E900B24}" type="pres">
      <dgm:prSet presAssocID="{738C8602-7D32-4F20-AE25-173B8483D2FB}" presName="connTx" presStyleLbl="parChTrans1D2" presStyleIdx="1" presStyleCnt="5"/>
      <dgm:spPr/>
      <dgm:t>
        <a:bodyPr/>
        <a:lstStyle/>
        <a:p>
          <a:endParaRPr lang="en-IN"/>
        </a:p>
      </dgm:t>
    </dgm:pt>
    <dgm:pt modelId="{0CE5E8E3-5BA0-4AF2-9043-C217BCDD94D2}" type="pres">
      <dgm:prSet presAssocID="{4AF10E0E-9D09-4786-92C2-779072FCBAFF}" presName="node" presStyleLbl="node1" presStyleIdx="1" presStyleCnt="5" custScaleX="104481" custScaleY="133540" custRadScaleRad="121665" custRadScaleInc="-7830">
        <dgm:presLayoutVars>
          <dgm:bulletEnabled val="1"/>
        </dgm:presLayoutVars>
      </dgm:prSet>
      <dgm:spPr/>
      <dgm:t>
        <a:bodyPr/>
        <a:lstStyle/>
        <a:p>
          <a:endParaRPr lang="en-GB"/>
        </a:p>
      </dgm:t>
    </dgm:pt>
    <dgm:pt modelId="{2C253E3C-CFB0-4264-B374-710E30B4CFE6}" type="pres">
      <dgm:prSet presAssocID="{7238C6D3-3EF3-4115-8E90-4B2622C5DBF0}" presName="Name9" presStyleLbl="parChTrans1D2" presStyleIdx="2" presStyleCnt="5"/>
      <dgm:spPr/>
      <dgm:t>
        <a:bodyPr/>
        <a:lstStyle/>
        <a:p>
          <a:endParaRPr lang="en-IN"/>
        </a:p>
      </dgm:t>
    </dgm:pt>
    <dgm:pt modelId="{1FD5F9F1-EE8A-4F35-8773-89E34D1E6456}" type="pres">
      <dgm:prSet presAssocID="{7238C6D3-3EF3-4115-8E90-4B2622C5DBF0}" presName="connTx" presStyleLbl="parChTrans1D2" presStyleIdx="2" presStyleCnt="5"/>
      <dgm:spPr/>
      <dgm:t>
        <a:bodyPr/>
        <a:lstStyle/>
        <a:p>
          <a:endParaRPr lang="en-IN"/>
        </a:p>
      </dgm:t>
    </dgm:pt>
    <dgm:pt modelId="{AA620A5C-F6B0-4431-BB56-188AC2E66CC2}" type="pres">
      <dgm:prSet presAssocID="{E46EE185-2A0F-4012-96CE-194915523CFA}" presName="node" presStyleLbl="node1" presStyleIdx="2" presStyleCnt="5" custScaleX="109955" custScaleY="131805" custRadScaleRad="132215" custRadScaleInc="-62225">
        <dgm:presLayoutVars>
          <dgm:bulletEnabled val="1"/>
        </dgm:presLayoutVars>
      </dgm:prSet>
      <dgm:spPr/>
      <dgm:t>
        <a:bodyPr/>
        <a:lstStyle/>
        <a:p>
          <a:endParaRPr lang="en-GB"/>
        </a:p>
      </dgm:t>
    </dgm:pt>
    <dgm:pt modelId="{4C2F20EF-AA74-4D8A-8A1B-7E7D313F248C}" type="pres">
      <dgm:prSet presAssocID="{3DC6F12D-9A15-40F7-92FE-52EDF2D5CC17}" presName="Name9" presStyleLbl="parChTrans1D2" presStyleIdx="3" presStyleCnt="5"/>
      <dgm:spPr/>
      <dgm:t>
        <a:bodyPr/>
        <a:lstStyle/>
        <a:p>
          <a:endParaRPr lang="en-IN"/>
        </a:p>
      </dgm:t>
    </dgm:pt>
    <dgm:pt modelId="{89FFC233-63DC-48FD-BF04-9E13577DF588}" type="pres">
      <dgm:prSet presAssocID="{3DC6F12D-9A15-40F7-92FE-52EDF2D5CC17}" presName="connTx" presStyleLbl="parChTrans1D2" presStyleIdx="3" presStyleCnt="5"/>
      <dgm:spPr/>
      <dgm:t>
        <a:bodyPr/>
        <a:lstStyle/>
        <a:p>
          <a:endParaRPr lang="en-IN"/>
        </a:p>
      </dgm:t>
    </dgm:pt>
    <dgm:pt modelId="{63594A8A-0ABC-4557-ABB4-309066CE39DE}" type="pres">
      <dgm:prSet presAssocID="{D01CFDB3-8A86-4191-818B-27A2FD57280A}" presName="node" presStyleLbl="node1" presStyleIdx="3" presStyleCnt="5" custScaleX="110740" custScaleY="131805" custRadScaleRad="129712" custRadScaleInc="60839">
        <dgm:presLayoutVars>
          <dgm:bulletEnabled val="1"/>
        </dgm:presLayoutVars>
      </dgm:prSet>
      <dgm:spPr/>
      <dgm:t>
        <a:bodyPr/>
        <a:lstStyle/>
        <a:p>
          <a:endParaRPr lang="en-GB"/>
        </a:p>
      </dgm:t>
    </dgm:pt>
    <dgm:pt modelId="{22B09A63-8DC7-45A4-82EC-567CFF2838CF}" type="pres">
      <dgm:prSet presAssocID="{54789EFB-D67E-48DA-8DDC-A897DE9C3BC8}" presName="Name9" presStyleLbl="parChTrans1D2" presStyleIdx="4" presStyleCnt="5"/>
      <dgm:spPr/>
      <dgm:t>
        <a:bodyPr/>
        <a:lstStyle/>
        <a:p>
          <a:endParaRPr lang="en-IN"/>
        </a:p>
      </dgm:t>
    </dgm:pt>
    <dgm:pt modelId="{562F831A-2DB8-49B2-9F53-4DD99930E1A8}" type="pres">
      <dgm:prSet presAssocID="{54789EFB-D67E-48DA-8DDC-A897DE9C3BC8}" presName="connTx" presStyleLbl="parChTrans1D2" presStyleIdx="4" presStyleCnt="5"/>
      <dgm:spPr/>
      <dgm:t>
        <a:bodyPr/>
        <a:lstStyle/>
        <a:p>
          <a:endParaRPr lang="en-IN"/>
        </a:p>
      </dgm:t>
    </dgm:pt>
    <dgm:pt modelId="{5B47024E-B90E-4F68-A5D9-551E443C661A}" type="pres">
      <dgm:prSet presAssocID="{A80C57EE-9388-489A-BD9E-BC333A3D0CE9}" presName="node" presStyleLbl="node1" presStyleIdx="4" presStyleCnt="5" custScaleX="117445" custScaleY="141050" custRadScaleRad="120629" custRadScaleInc="8351">
        <dgm:presLayoutVars>
          <dgm:bulletEnabled val="1"/>
        </dgm:presLayoutVars>
      </dgm:prSet>
      <dgm:spPr/>
      <dgm:t>
        <a:bodyPr/>
        <a:lstStyle/>
        <a:p>
          <a:endParaRPr lang="en-GB"/>
        </a:p>
      </dgm:t>
    </dgm:pt>
  </dgm:ptLst>
  <dgm:cxnLst>
    <dgm:cxn modelId="{A912BF54-4F50-4128-9EDD-6403EB536B0E}" type="presOf" srcId="{A80C57EE-9388-489A-BD9E-BC333A3D0CE9}" destId="{5B47024E-B90E-4F68-A5D9-551E443C661A}" srcOrd="0" destOrd="0" presId="urn:microsoft.com/office/officeart/2005/8/layout/radial1"/>
    <dgm:cxn modelId="{AC9CB8F1-0D16-4599-99AC-0B32F99E55C3}" type="presOf" srcId="{E46EE185-2A0F-4012-96CE-194915523CFA}" destId="{AA620A5C-F6B0-4431-BB56-188AC2E66CC2}" srcOrd="0" destOrd="0" presId="urn:microsoft.com/office/officeart/2005/8/layout/radial1"/>
    <dgm:cxn modelId="{9E1F2609-8599-4170-AFDF-A069A84FF6CB}" type="presOf" srcId="{4AF10E0E-9D09-4786-92C2-779072FCBAFF}" destId="{0CE5E8E3-5BA0-4AF2-9043-C217BCDD94D2}" srcOrd="0" destOrd="0" presId="urn:microsoft.com/office/officeart/2005/8/layout/radial1"/>
    <dgm:cxn modelId="{028B102B-F3FF-4530-BE0C-7010E23512BA}" type="presOf" srcId="{3DC6F12D-9A15-40F7-92FE-52EDF2D5CC17}" destId="{89FFC233-63DC-48FD-BF04-9E13577DF588}" srcOrd="1" destOrd="0" presId="urn:microsoft.com/office/officeart/2005/8/layout/radial1"/>
    <dgm:cxn modelId="{4DF19FC8-F914-4883-A051-AAC510BF4526}" srcId="{13C2BF72-E488-45C1-AB1D-370B57BE2144}" destId="{4AF10E0E-9D09-4786-92C2-779072FCBAFF}" srcOrd="1" destOrd="0" parTransId="{738C8602-7D32-4F20-AE25-173B8483D2FB}" sibTransId="{30AC0FE9-0B75-47F4-8FB5-0FE489C76A9E}"/>
    <dgm:cxn modelId="{AFA60532-7D64-438D-9572-D0987172BBB1}" type="presOf" srcId="{94EA25CE-0D8A-4076-892C-7C29CF8CECDB}" destId="{B6D29DD4-6C5B-4E0B-84DF-B5AC2EFCC430}" srcOrd="0" destOrd="3" presId="urn:microsoft.com/office/officeart/2005/8/layout/radial1"/>
    <dgm:cxn modelId="{7DE7BEC3-B88A-4A20-9C54-A48743AF47AE}" type="presOf" srcId="{ECE39C00-0432-4A53-B54E-82D7393B45F0}" destId="{5B47024E-B90E-4F68-A5D9-551E443C661A}" srcOrd="0" destOrd="3" presId="urn:microsoft.com/office/officeart/2005/8/layout/radial1"/>
    <dgm:cxn modelId="{08AFFCC6-BB92-4450-A369-58540F7331BE}" srcId="{0FC5F7DC-9FFF-4E5F-A066-A7A79A299893}" destId="{94EA25CE-0D8A-4076-892C-7C29CF8CECDB}" srcOrd="2" destOrd="0" parTransId="{A6D6BC5E-0F1A-490A-A17A-AB96EB2733A3}" sibTransId="{D5F189E3-A053-4BE1-B732-65DC0B2BE5C4}"/>
    <dgm:cxn modelId="{D4EB2EB3-27FF-4C1D-84D8-71D382B77CF7}" type="presOf" srcId="{B98D3AC7-B13C-40E7-B5F1-8E98211A4537}" destId="{0CE5E8E3-5BA0-4AF2-9043-C217BCDD94D2}" srcOrd="0" destOrd="2" presId="urn:microsoft.com/office/officeart/2005/8/layout/radial1"/>
    <dgm:cxn modelId="{6774B594-6B34-40A1-9318-23E6353B61DC}" type="presOf" srcId="{FF25554D-E48A-4CD9-A511-9BC723B40304}" destId="{B6D29DD4-6C5B-4E0B-84DF-B5AC2EFCC430}" srcOrd="0" destOrd="4" presId="urn:microsoft.com/office/officeart/2005/8/layout/radial1"/>
    <dgm:cxn modelId="{1840FADD-43FC-4762-9653-97D13F0861EC}" type="presOf" srcId="{0FC5F7DC-9FFF-4E5F-A066-A7A79A299893}" destId="{B6D29DD4-6C5B-4E0B-84DF-B5AC2EFCC430}" srcOrd="0" destOrd="0" presId="urn:microsoft.com/office/officeart/2005/8/layout/radial1"/>
    <dgm:cxn modelId="{024E7034-486C-445E-9F40-A6F445F5EE2B}" srcId="{D01CFDB3-8A86-4191-818B-27A2FD57280A}" destId="{14E4393E-BDFD-4055-8653-CD3945905620}" srcOrd="3" destOrd="0" parTransId="{DDDF515F-A45F-4DCC-BF63-3B76A9DB5F13}" sibTransId="{960FAF03-2FD6-42F6-99D4-6CDA97BA2A97}"/>
    <dgm:cxn modelId="{E9A8FBEC-8607-4A49-B2D5-1FD9125A149A}" srcId="{E46EE185-2A0F-4012-96CE-194915523CFA}" destId="{B4D094CF-E552-4298-94D4-B56F74B90689}" srcOrd="2" destOrd="0" parTransId="{BF5C4A81-56AE-46BE-97A5-EC79B3D3CAE9}" sibTransId="{5D2824E4-D7A0-4E30-A48C-ADD2709527E0}"/>
    <dgm:cxn modelId="{EFDFB10B-9DAF-46F0-945A-A79FF57C144F}" type="presOf" srcId="{54789EFB-D67E-48DA-8DDC-A897DE9C3BC8}" destId="{562F831A-2DB8-49B2-9F53-4DD99930E1A8}" srcOrd="1" destOrd="0" presId="urn:microsoft.com/office/officeart/2005/8/layout/radial1"/>
    <dgm:cxn modelId="{1BAAED34-6A9A-4EEF-991F-9A93BFF8DAD4}" srcId="{A80C57EE-9388-489A-BD9E-BC333A3D0CE9}" destId="{F15E7865-A4CC-4441-BF7C-9EF0D8204D1B}" srcOrd="3" destOrd="0" parTransId="{C7CAE262-015A-4676-9BB2-36BB513DE2C2}" sibTransId="{B295CA3B-AE35-44ED-9AEF-122A84AC2610}"/>
    <dgm:cxn modelId="{5416B5D1-05EE-4690-8D6D-F16AE4F1D8F2}" srcId="{E46EE185-2A0F-4012-96CE-194915523CFA}" destId="{3F9B5649-9B54-4A75-9FB6-984CCC205350}" srcOrd="1" destOrd="0" parTransId="{9430B810-4382-4CAC-B343-6FC794B74F69}" sibTransId="{70AA2EDC-C6B3-4419-A6AF-3DF9E3B8D749}"/>
    <dgm:cxn modelId="{D1DEDA5A-DD6A-4220-B74D-3B0794A8F65E}" srcId="{E46EE185-2A0F-4012-96CE-194915523CFA}" destId="{C4BC3208-45E1-4642-B7E2-DFBB048C1947}" srcOrd="4" destOrd="0" parTransId="{458506C5-8A98-4B6A-8D3A-F1018E9B6F89}" sibTransId="{1C0F8C37-3D35-4C43-9079-2D81D70C63AD}"/>
    <dgm:cxn modelId="{C047AA06-9D7B-4B06-937B-41598ADDF677}" srcId="{13C2BF72-E488-45C1-AB1D-370B57BE2144}" destId="{0FC5F7DC-9FFF-4E5F-A066-A7A79A299893}" srcOrd="0" destOrd="0" parTransId="{018003EC-965E-4AB3-BE52-8294B18204A5}" sibTransId="{E21597FE-8EE8-4BB8-B516-5A59B54A4610}"/>
    <dgm:cxn modelId="{CA0B447B-6196-425A-A05E-6D56D7B74F39}" type="presOf" srcId="{93C1CD48-05BF-44EA-A847-7EA9B85B4D2D}" destId="{B6D29DD4-6C5B-4E0B-84DF-B5AC2EFCC430}" srcOrd="0" destOrd="1" presId="urn:microsoft.com/office/officeart/2005/8/layout/radial1"/>
    <dgm:cxn modelId="{460780C4-8D1C-4B59-88DE-715B7C217580}" srcId="{D01CFDB3-8A86-4191-818B-27A2FD57280A}" destId="{F3C6F8C3-88DC-4BCB-AA78-C5203C1C9522}" srcOrd="4" destOrd="0" parTransId="{4EB27144-C124-4839-A057-F4840ADFAA81}" sibTransId="{79536904-0BA0-4512-AEB1-9414E02DC8BC}"/>
    <dgm:cxn modelId="{338C79BD-68DD-4C57-8D1F-17C67A8AC405}" srcId="{A80C57EE-9388-489A-BD9E-BC333A3D0CE9}" destId="{ECE39C00-0432-4A53-B54E-82D7393B45F0}" srcOrd="2" destOrd="0" parTransId="{AD61219B-6036-4E44-9781-FBDF34512853}" sibTransId="{33838D9D-F8EF-4EBE-B8DF-A18BBAD38FB2}"/>
    <dgm:cxn modelId="{341AFBBA-580D-4748-BAB4-6F25B5008B24}" type="presOf" srcId="{7238C6D3-3EF3-4115-8E90-4B2622C5DBF0}" destId="{1FD5F9F1-EE8A-4F35-8773-89E34D1E6456}" srcOrd="1" destOrd="0" presId="urn:microsoft.com/office/officeart/2005/8/layout/radial1"/>
    <dgm:cxn modelId="{7639ADE6-BEB2-4BA4-9068-013AE18BEDB0}" type="presOf" srcId="{7238C6D3-3EF3-4115-8E90-4B2622C5DBF0}" destId="{2C253E3C-CFB0-4264-B374-710E30B4CFE6}" srcOrd="0" destOrd="0" presId="urn:microsoft.com/office/officeart/2005/8/layout/radial1"/>
    <dgm:cxn modelId="{160AD5BE-DD1B-4288-A73E-3253B8BF6541}" srcId="{0FC5F7DC-9FFF-4E5F-A066-A7A79A299893}" destId="{93C1CD48-05BF-44EA-A847-7EA9B85B4D2D}" srcOrd="0" destOrd="0" parTransId="{F3B9C06C-FB10-4350-8F68-67317EED81D8}" sibTransId="{E7EA3F08-3815-424F-AB6D-E8903D0D766F}"/>
    <dgm:cxn modelId="{BF4FBFFF-BF79-48C9-85FA-EC0F8ECB4095}" type="presOf" srcId="{5D4C2D98-00C6-43A6-9ABC-710F1434404D}" destId="{63594A8A-0ABC-4557-ABB4-309066CE39DE}" srcOrd="0" destOrd="2" presId="urn:microsoft.com/office/officeart/2005/8/layout/radial1"/>
    <dgm:cxn modelId="{6C5FBB8C-5172-47E1-8354-7AF7717C2971}" srcId="{D01CFDB3-8A86-4191-818B-27A2FD57280A}" destId="{D03FFC7D-19B4-4DC3-8432-B71B8E8E0C8A}" srcOrd="2" destOrd="0" parTransId="{D94D02EE-A249-42A6-A9E1-2A281CAE891C}" sibTransId="{F4844FFF-44AB-4B05-B24B-C5AF9B1DC9DE}"/>
    <dgm:cxn modelId="{A2FA58B0-9744-4B5B-8F44-3F570B13F608}" srcId="{0FC5F7DC-9FFF-4E5F-A066-A7A79A299893}" destId="{F8D6E99C-1D71-48C1-BF41-91BC7405A530}" srcOrd="1" destOrd="0" parTransId="{2809EF1F-2D26-4418-A209-D4A30909B6AF}" sibTransId="{CFE18699-A03F-4F16-A021-886D6B54F8C5}"/>
    <dgm:cxn modelId="{827DE582-3FB0-4FAF-98C3-E8809FCC34DF}" type="presOf" srcId="{018003EC-965E-4AB3-BE52-8294B18204A5}" destId="{2FFCBC79-FA1F-4D1C-A3C8-348347798631}" srcOrd="1" destOrd="0" presId="urn:microsoft.com/office/officeart/2005/8/layout/radial1"/>
    <dgm:cxn modelId="{4B88F72E-C949-4408-92CE-DB2EEA6B22A1}" type="presOf" srcId="{469E588A-F187-462C-B7A5-8E83EED645B3}" destId="{EDBDA544-1AA0-4A1C-A43E-BA94A25B98E8}" srcOrd="0" destOrd="0" presId="urn:microsoft.com/office/officeart/2005/8/layout/radial1"/>
    <dgm:cxn modelId="{04ACB06B-2E78-48CF-AB1B-4F0216B49EB3}" type="presOf" srcId="{D03FFC7D-19B4-4DC3-8432-B71B8E8E0C8A}" destId="{63594A8A-0ABC-4557-ABB4-309066CE39DE}" srcOrd="0" destOrd="3" presId="urn:microsoft.com/office/officeart/2005/8/layout/radial1"/>
    <dgm:cxn modelId="{CDD6841B-B432-4951-B16B-B27C37A0FD27}" srcId="{13C2BF72-E488-45C1-AB1D-370B57BE2144}" destId="{E46EE185-2A0F-4012-96CE-194915523CFA}" srcOrd="2" destOrd="0" parTransId="{7238C6D3-3EF3-4115-8E90-4B2622C5DBF0}" sibTransId="{87F6A808-E18E-4844-BF53-E2A1B370A893}"/>
    <dgm:cxn modelId="{4654D656-B0FD-432E-9C5E-BAC6F7B0DBBC}" srcId="{E46EE185-2A0F-4012-96CE-194915523CFA}" destId="{A8D52B49-6AD4-4BF5-AF73-AFD3C2815C9E}" srcOrd="0" destOrd="0" parTransId="{730DBA16-71E8-45FD-8695-B11C80D80D54}" sibTransId="{B2006CF2-3642-41C8-9093-7A6FA277B8AF}"/>
    <dgm:cxn modelId="{24E871A1-D894-49AF-85B2-4E320C5694CD}" srcId="{A80C57EE-9388-489A-BD9E-BC333A3D0CE9}" destId="{05AD3900-CBD2-4DA6-8059-6AE50AEFE0D8}" srcOrd="1" destOrd="0" parTransId="{890073B4-9294-455F-BB8A-F4ECF7518190}" sibTransId="{566B4BB8-8768-4321-8F4D-2AF2EBC6C6E6}"/>
    <dgm:cxn modelId="{B1F575B4-3AF9-4AFC-9D75-0F7E66E73B48}" srcId="{D01CFDB3-8A86-4191-818B-27A2FD57280A}" destId="{0C8CAC06-60F3-4CDE-99DD-897B2D82FFA7}" srcOrd="0" destOrd="0" parTransId="{963356EF-FBC2-468F-909D-65241CF818E3}" sibTransId="{C90ED5D8-AB7D-4908-9349-B691034F790D}"/>
    <dgm:cxn modelId="{2FD9D3C7-2790-4599-B232-A97423B07912}" type="presOf" srcId="{738C8602-7D32-4F20-AE25-173B8483D2FB}" destId="{5AF6C36D-D5E7-44DA-AB54-7E778DEDB140}" srcOrd="0" destOrd="0" presId="urn:microsoft.com/office/officeart/2005/8/layout/radial1"/>
    <dgm:cxn modelId="{521DEB97-E6DC-4ABE-9303-02C8090413EE}" type="presOf" srcId="{F15E7865-A4CC-4441-BF7C-9EF0D8204D1B}" destId="{5B47024E-B90E-4F68-A5D9-551E443C661A}" srcOrd="0" destOrd="4" presId="urn:microsoft.com/office/officeart/2005/8/layout/radial1"/>
    <dgm:cxn modelId="{290D23A6-8A5F-4D0F-A996-3E2754ABCF00}" type="presOf" srcId="{3F9B5649-9B54-4A75-9FB6-984CCC205350}" destId="{AA620A5C-F6B0-4431-BB56-188AC2E66CC2}" srcOrd="0" destOrd="2" presId="urn:microsoft.com/office/officeart/2005/8/layout/radial1"/>
    <dgm:cxn modelId="{E30CE0FF-DBC2-4863-84FE-F4810B178F07}" type="presOf" srcId="{54789EFB-D67E-48DA-8DDC-A897DE9C3BC8}" destId="{22B09A63-8DC7-45A4-82EC-567CFF2838CF}" srcOrd="0" destOrd="0" presId="urn:microsoft.com/office/officeart/2005/8/layout/radial1"/>
    <dgm:cxn modelId="{9FFFB013-D9A9-45B0-A381-804F1AF063D0}" type="presOf" srcId="{14E4393E-BDFD-4055-8653-CD3945905620}" destId="{63594A8A-0ABC-4557-ABB4-309066CE39DE}" srcOrd="0" destOrd="4" presId="urn:microsoft.com/office/officeart/2005/8/layout/radial1"/>
    <dgm:cxn modelId="{F7BC6DCA-3B3E-4149-AFD3-F29E6ADCC9EB}" type="presOf" srcId="{05AD3900-CBD2-4DA6-8059-6AE50AEFE0D8}" destId="{5B47024E-B90E-4F68-A5D9-551E443C661A}" srcOrd="0" destOrd="2" presId="urn:microsoft.com/office/officeart/2005/8/layout/radial1"/>
    <dgm:cxn modelId="{5FF7BA36-A472-409C-8D4F-708A64E61CCA}" type="presOf" srcId="{018003EC-965E-4AB3-BE52-8294B18204A5}" destId="{A0F8061E-D1F7-4034-BF68-AA9FBB38C206}" srcOrd="0" destOrd="0" presId="urn:microsoft.com/office/officeart/2005/8/layout/radial1"/>
    <dgm:cxn modelId="{45C1A9E3-0A88-4E7E-A6E2-4BF3D3B91105}" type="presOf" srcId="{3DC6F12D-9A15-40F7-92FE-52EDF2D5CC17}" destId="{4C2F20EF-AA74-4D8A-8A1B-7E7D313F248C}" srcOrd="0" destOrd="0" presId="urn:microsoft.com/office/officeart/2005/8/layout/radial1"/>
    <dgm:cxn modelId="{71A71C02-4787-4061-BC9F-20C9AE8A0916}" srcId="{4AF10E0E-9D09-4786-92C2-779072FCBAFF}" destId="{B98D3AC7-B13C-40E7-B5F1-8E98211A4537}" srcOrd="1" destOrd="0" parTransId="{604D301C-BBDC-4B8C-AB24-1E21DC535A29}" sibTransId="{ECD6F05C-252B-4A52-95A1-FB684727E54D}"/>
    <dgm:cxn modelId="{E4B93EB3-C907-492D-9C92-EDBB9B2939A3}" type="presOf" srcId="{D01CFDB3-8A86-4191-818B-27A2FD57280A}" destId="{63594A8A-0ABC-4557-ABB4-309066CE39DE}" srcOrd="0" destOrd="0" presId="urn:microsoft.com/office/officeart/2005/8/layout/radial1"/>
    <dgm:cxn modelId="{C952562C-9B0C-457C-9EB9-CAA1467465AE}" type="presOf" srcId="{BF2F68A4-CFB9-4DE8-9167-7FFA9DA06851}" destId="{0CE5E8E3-5BA0-4AF2-9043-C217BCDD94D2}" srcOrd="0" destOrd="1" presId="urn:microsoft.com/office/officeart/2005/8/layout/radial1"/>
    <dgm:cxn modelId="{3E2EA8CA-5FDC-4938-9D51-63AAF08FE5B1}" type="presOf" srcId="{B4D094CF-E552-4298-94D4-B56F74B90689}" destId="{AA620A5C-F6B0-4431-BB56-188AC2E66CC2}" srcOrd="0" destOrd="3" presId="urn:microsoft.com/office/officeart/2005/8/layout/radial1"/>
    <dgm:cxn modelId="{72AFC1D6-8EE7-49DC-BB20-A3658FEE56EC}" srcId="{A80C57EE-9388-489A-BD9E-BC333A3D0CE9}" destId="{1E4DDE9C-9C86-46D5-8926-C6692F539EB0}" srcOrd="0" destOrd="0" parTransId="{584990C3-E07F-4379-95B2-BBE524505B2B}" sibTransId="{B8B9AFE3-6EFF-48D0-A03A-BB319F42E106}"/>
    <dgm:cxn modelId="{E252D8E6-222B-452F-AA73-A242F607AFB9}" type="presOf" srcId="{F45857B4-F6FD-4CD5-BC15-70517D3AC814}" destId="{AA620A5C-F6B0-4431-BB56-188AC2E66CC2}" srcOrd="0" destOrd="4" presId="urn:microsoft.com/office/officeart/2005/8/layout/radial1"/>
    <dgm:cxn modelId="{CEEE02A7-37BE-45D2-B8D9-8D4D44132DDF}" type="presOf" srcId="{F8D6E99C-1D71-48C1-BF41-91BC7405A530}" destId="{B6D29DD4-6C5B-4E0B-84DF-B5AC2EFCC430}" srcOrd="0" destOrd="2" presId="urn:microsoft.com/office/officeart/2005/8/layout/radial1"/>
    <dgm:cxn modelId="{FAE7E693-A097-4463-BFE5-BBC8CF744CF6}" type="presOf" srcId="{F3C6F8C3-88DC-4BCB-AA78-C5203C1C9522}" destId="{63594A8A-0ABC-4557-ABB4-309066CE39DE}" srcOrd="0" destOrd="5" presId="urn:microsoft.com/office/officeart/2005/8/layout/radial1"/>
    <dgm:cxn modelId="{DECBAF0F-8083-410B-B793-867429F0CA37}" type="presOf" srcId="{A8D52B49-6AD4-4BF5-AF73-AFD3C2815C9E}" destId="{AA620A5C-F6B0-4431-BB56-188AC2E66CC2}" srcOrd="0" destOrd="1" presId="urn:microsoft.com/office/officeart/2005/8/layout/radial1"/>
    <dgm:cxn modelId="{86C72B0A-2193-4F4F-AD2E-BE876CCA4E77}" srcId="{0FC5F7DC-9FFF-4E5F-A066-A7A79A299893}" destId="{FF25554D-E48A-4CD9-A511-9BC723B40304}" srcOrd="3" destOrd="0" parTransId="{6C4F7BBD-2599-48F4-A98F-694B868F24AE}" sibTransId="{7334679E-E6FD-49DA-B0EC-7D3DBCE21AC9}"/>
    <dgm:cxn modelId="{1AB15E7E-9FB4-4D58-AFFA-663C076A04A6}" type="presOf" srcId="{738C8602-7D32-4F20-AE25-173B8483D2FB}" destId="{5AD35EBF-C79E-4E80-8072-99C56E900B24}" srcOrd="1" destOrd="0" presId="urn:microsoft.com/office/officeart/2005/8/layout/radial1"/>
    <dgm:cxn modelId="{04395937-95BC-4713-B4C8-8DBDCB4D90EE}" type="presOf" srcId="{C4BC3208-45E1-4642-B7E2-DFBB048C1947}" destId="{AA620A5C-F6B0-4431-BB56-188AC2E66CC2}" srcOrd="0" destOrd="5" presId="urn:microsoft.com/office/officeart/2005/8/layout/radial1"/>
    <dgm:cxn modelId="{B21BAA53-4734-41E2-B2DA-A5FC7BB50436}" type="presOf" srcId="{1E4DDE9C-9C86-46D5-8926-C6692F539EB0}" destId="{5B47024E-B90E-4F68-A5D9-551E443C661A}" srcOrd="0" destOrd="1" presId="urn:microsoft.com/office/officeart/2005/8/layout/radial1"/>
    <dgm:cxn modelId="{4601B9D2-0CD6-466F-94CC-DF18D114881C}" srcId="{4AF10E0E-9D09-4786-92C2-779072FCBAFF}" destId="{BF2F68A4-CFB9-4DE8-9167-7FFA9DA06851}" srcOrd="0" destOrd="0" parTransId="{2CADB474-4F0E-49CE-AE8A-D73799013476}" sibTransId="{E04FCB6B-14EF-4F3B-96D4-397001E77DBD}"/>
    <dgm:cxn modelId="{957923E4-CAE4-419F-9211-94FC96DBD436}" srcId="{E46EE185-2A0F-4012-96CE-194915523CFA}" destId="{F45857B4-F6FD-4CD5-BC15-70517D3AC814}" srcOrd="3" destOrd="0" parTransId="{B3CEB3E4-FC8C-4EFB-9BB8-5FB5D7A7BE26}" sibTransId="{7563F0B8-CD7E-4EB5-8BB6-E3482528F899}"/>
    <dgm:cxn modelId="{B0B475E8-5FCE-462E-8824-103FBD82329D}" srcId="{13C2BF72-E488-45C1-AB1D-370B57BE2144}" destId="{A80C57EE-9388-489A-BD9E-BC333A3D0CE9}" srcOrd="4" destOrd="0" parTransId="{54789EFB-D67E-48DA-8DDC-A897DE9C3BC8}" sibTransId="{4FA3EACC-96D4-4815-8CC0-8C2EF34CDC82}"/>
    <dgm:cxn modelId="{50D654DE-7144-418C-B825-0195818E8FFE}" srcId="{D01CFDB3-8A86-4191-818B-27A2FD57280A}" destId="{5D4C2D98-00C6-43A6-9ABC-710F1434404D}" srcOrd="1" destOrd="0" parTransId="{475BBF3D-B207-44B9-B928-82567B8E55EE}" sibTransId="{21516584-8D79-4C6F-953A-A31E153D2866}"/>
    <dgm:cxn modelId="{CF213A6E-1F12-4931-BC1C-8ED131BE434A}" type="presOf" srcId="{13C2BF72-E488-45C1-AB1D-370B57BE2144}" destId="{10CD3B94-0CF1-4A6B-BEF7-6F280753F7E9}" srcOrd="0" destOrd="0" presId="urn:microsoft.com/office/officeart/2005/8/layout/radial1"/>
    <dgm:cxn modelId="{5FE1DDC0-FD1F-419E-AC41-174C24887D2D}" type="presOf" srcId="{0C8CAC06-60F3-4CDE-99DD-897B2D82FFA7}" destId="{63594A8A-0ABC-4557-ABB4-309066CE39DE}" srcOrd="0" destOrd="1" presId="urn:microsoft.com/office/officeart/2005/8/layout/radial1"/>
    <dgm:cxn modelId="{590D427B-568C-4221-8690-DB5EF0B411A0}" srcId="{13C2BF72-E488-45C1-AB1D-370B57BE2144}" destId="{D01CFDB3-8A86-4191-818B-27A2FD57280A}" srcOrd="3" destOrd="0" parTransId="{3DC6F12D-9A15-40F7-92FE-52EDF2D5CC17}" sibTransId="{7E12F560-CCC0-418F-A7C0-0A4629071269}"/>
    <dgm:cxn modelId="{D28BA235-D2C9-4F80-A0E5-48B9415FCA47}" srcId="{469E588A-F187-462C-B7A5-8E83EED645B3}" destId="{13C2BF72-E488-45C1-AB1D-370B57BE2144}" srcOrd="0" destOrd="0" parTransId="{245BB1FC-67F0-417F-84B6-B3A41E12C3FB}" sibTransId="{35581B73-DE40-4DE1-95CB-FF977489A1C8}"/>
    <dgm:cxn modelId="{BE127CB7-0718-4E20-9986-D0493318DC6F}" type="presParOf" srcId="{EDBDA544-1AA0-4A1C-A43E-BA94A25B98E8}" destId="{10CD3B94-0CF1-4A6B-BEF7-6F280753F7E9}" srcOrd="0" destOrd="0" presId="urn:microsoft.com/office/officeart/2005/8/layout/radial1"/>
    <dgm:cxn modelId="{5DB183F3-C53C-401C-9B4E-952D73EB9415}" type="presParOf" srcId="{EDBDA544-1AA0-4A1C-A43E-BA94A25B98E8}" destId="{A0F8061E-D1F7-4034-BF68-AA9FBB38C206}" srcOrd="1" destOrd="0" presId="urn:microsoft.com/office/officeart/2005/8/layout/radial1"/>
    <dgm:cxn modelId="{06901C54-751C-4B65-B598-90633D0C969B}" type="presParOf" srcId="{A0F8061E-D1F7-4034-BF68-AA9FBB38C206}" destId="{2FFCBC79-FA1F-4D1C-A3C8-348347798631}" srcOrd="0" destOrd="0" presId="urn:microsoft.com/office/officeart/2005/8/layout/radial1"/>
    <dgm:cxn modelId="{444E84A4-8974-438A-BBCC-C63CCCFF089B}" type="presParOf" srcId="{EDBDA544-1AA0-4A1C-A43E-BA94A25B98E8}" destId="{B6D29DD4-6C5B-4E0B-84DF-B5AC2EFCC430}" srcOrd="2" destOrd="0" presId="urn:microsoft.com/office/officeart/2005/8/layout/radial1"/>
    <dgm:cxn modelId="{46574B56-DF19-4B43-9D9E-351D13A5059F}" type="presParOf" srcId="{EDBDA544-1AA0-4A1C-A43E-BA94A25B98E8}" destId="{5AF6C36D-D5E7-44DA-AB54-7E778DEDB140}" srcOrd="3" destOrd="0" presId="urn:microsoft.com/office/officeart/2005/8/layout/radial1"/>
    <dgm:cxn modelId="{4966F35D-4321-4887-B16A-D7096FCCB500}" type="presParOf" srcId="{5AF6C36D-D5E7-44DA-AB54-7E778DEDB140}" destId="{5AD35EBF-C79E-4E80-8072-99C56E900B24}" srcOrd="0" destOrd="0" presId="urn:microsoft.com/office/officeart/2005/8/layout/radial1"/>
    <dgm:cxn modelId="{0B1731A8-F7A4-42F5-895C-927E59A2FECE}" type="presParOf" srcId="{EDBDA544-1AA0-4A1C-A43E-BA94A25B98E8}" destId="{0CE5E8E3-5BA0-4AF2-9043-C217BCDD94D2}" srcOrd="4" destOrd="0" presId="urn:microsoft.com/office/officeart/2005/8/layout/radial1"/>
    <dgm:cxn modelId="{96F32460-D186-4214-B4FD-6DCB2475C029}" type="presParOf" srcId="{EDBDA544-1AA0-4A1C-A43E-BA94A25B98E8}" destId="{2C253E3C-CFB0-4264-B374-710E30B4CFE6}" srcOrd="5" destOrd="0" presId="urn:microsoft.com/office/officeart/2005/8/layout/radial1"/>
    <dgm:cxn modelId="{917FD992-81F2-47FE-8941-82C69FCEB7E7}" type="presParOf" srcId="{2C253E3C-CFB0-4264-B374-710E30B4CFE6}" destId="{1FD5F9F1-EE8A-4F35-8773-89E34D1E6456}" srcOrd="0" destOrd="0" presId="urn:microsoft.com/office/officeart/2005/8/layout/radial1"/>
    <dgm:cxn modelId="{AF43AD42-E8B1-4755-8285-C9AF8E8394CD}" type="presParOf" srcId="{EDBDA544-1AA0-4A1C-A43E-BA94A25B98E8}" destId="{AA620A5C-F6B0-4431-BB56-188AC2E66CC2}" srcOrd="6" destOrd="0" presId="urn:microsoft.com/office/officeart/2005/8/layout/radial1"/>
    <dgm:cxn modelId="{836F18EC-0F8C-41D8-873F-74E99CC4D4F5}" type="presParOf" srcId="{EDBDA544-1AA0-4A1C-A43E-BA94A25B98E8}" destId="{4C2F20EF-AA74-4D8A-8A1B-7E7D313F248C}" srcOrd="7" destOrd="0" presId="urn:microsoft.com/office/officeart/2005/8/layout/radial1"/>
    <dgm:cxn modelId="{46A1E770-47DA-4B57-9210-320DA02E7F54}" type="presParOf" srcId="{4C2F20EF-AA74-4D8A-8A1B-7E7D313F248C}" destId="{89FFC233-63DC-48FD-BF04-9E13577DF588}" srcOrd="0" destOrd="0" presId="urn:microsoft.com/office/officeart/2005/8/layout/radial1"/>
    <dgm:cxn modelId="{B95B4E4B-B1A8-4064-8C85-0637EBC5E7AE}" type="presParOf" srcId="{EDBDA544-1AA0-4A1C-A43E-BA94A25B98E8}" destId="{63594A8A-0ABC-4557-ABB4-309066CE39DE}" srcOrd="8" destOrd="0" presId="urn:microsoft.com/office/officeart/2005/8/layout/radial1"/>
    <dgm:cxn modelId="{0C77DE8B-5AA6-469E-9361-2E61B17A2F06}" type="presParOf" srcId="{EDBDA544-1AA0-4A1C-A43E-BA94A25B98E8}" destId="{22B09A63-8DC7-45A4-82EC-567CFF2838CF}" srcOrd="9" destOrd="0" presId="urn:microsoft.com/office/officeart/2005/8/layout/radial1"/>
    <dgm:cxn modelId="{3E72E586-3B0C-41C3-A8A4-9138B1E67539}" type="presParOf" srcId="{22B09A63-8DC7-45A4-82EC-567CFF2838CF}" destId="{562F831A-2DB8-49B2-9F53-4DD99930E1A8}" srcOrd="0" destOrd="0" presId="urn:microsoft.com/office/officeart/2005/8/layout/radial1"/>
    <dgm:cxn modelId="{D878A51C-17C7-4AA2-A96F-345A5D1F5236}" type="presParOf" srcId="{EDBDA544-1AA0-4A1C-A43E-BA94A25B98E8}" destId="{5B47024E-B90E-4F68-A5D9-551E443C661A}"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D3B94-0CF1-4A6B-BEF7-6F280753F7E9}">
      <dsp:nvSpPr>
        <dsp:cNvPr id="0" name=""/>
        <dsp:cNvSpPr/>
      </dsp:nvSpPr>
      <dsp:spPr>
        <a:xfrm>
          <a:off x="3574328" y="3127297"/>
          <a:ext cx="2126858" cy="2201360"/>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GB" sz="3200" b="1" kern="1200" dirty="0" smtClean="0">
              <a:solidFill>
                <a:schemeClr val="bg1"/>
              </a:solidFill>
            </a:rPr>
            <a:t>Health related Exercise</a:t>
          </a:r>
          <a:endParaRPr lang="en-GB" sz="3200" b="1" kern="1200" dirty="0">
            <a:solidFill>
              <a:schemeClr val="bg1"/>
            </a:solidFill>
          </a:endParaRPr>
        </a:p>
      </dsp:txBody>
      <dsp:txXfrm>
        <a:off x="3885799" y="3449679"/>
        <a:ext cx="1503916" cy="1556596"/>
      </dsp:txXfrm>
    </dsp:sp>
    <dsp:sp modelId="{A0F8061E-D1F7-4034-BF68-AA9FBB38C206}">
      <dsp:nvSpPr>
        <dsp:cNvPr id="0" name=""/>
        <dsp:cNvSpPr/>
      </dsp:nvSpPr>
      <dsp:spPr>
        <a:xfrm rot="16344503">
          <a:off x="4149916" y="2551342"/>
          <a:ext cx="1115038" cy="39939"/>
        </a:xfrm>
        <a:custGeom>
          <a:avLst/>
          <a:gdLst/>
          <a:ahLst/>
          <a:cxnLst/>
          <a:rect l="0" t="0" r="0" b="0"/>
          <a:pathLst>
            <a:path>
              <a:moveTo>
                <a:pt x="0" y="19969"/>
              </a:moveTo>
              <a:lnTo>
                <a:pt x="1115038" y="19969"/>
              </a:lnTo>
            </a:path>
          </a:pathLst>
        </a:custGeom>
        <a:noFill/>
        <a:ln w="38100" cap="flat" cmpd="sng" algn="ctr">
          <a:solidFill>
            <a:schemeClr val="bg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679559" y="2543436"/>
        <a:ext cx="55751" cy="55751"/>
      </dsp:txXfrm>
    </dsp:sp>
    <dsp:sp modelId="{B6D29DD4-6C5B-4E0B-84DF-B5AC2EFCC430}">
      <dsp:nvSpPr>
        <dsp:cNvPr id="0" name=""/>
        <dsp:cNvSpPr/>
      </dsp:nvSpPr>
      <dsp:spPr>
        <a:xfrm>
          <a:off x="3560356" y="116541"/>
          <a:ext cx="2420809" cy="1898260"/>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bg1"/>
              </a:solidFill>
            </a:rPr>
            <a:t>Cardio Vascular</a:t>
          </a:r>
          <a:endParaRPr lang="en-GB" sz="1800" b="1" kern="1200" dirty="0">
            <a:solidFill>
              <a:schemeClr val="bg1"/>
            </a:solidFill>
          </a:endParaRPr>
        </a:p>
        <a:p>
          <a:pPr marL="171450" lvl="1" indent="-171450" algn="l" defTabSz="800100">
            <a:lnSpc>
              <a:spcPct val="90000"/>
            </a:lnSpc>
            <a:spcBef>
              <a:spcPct val="0"/>
            </a:spcBef>
            <a:spcAft>
              <a:spcPct val="15000"/>
            </a:spcAft>
            <a:buChar char="••"/>
          </a:pPr>
          <a:r>
            <a:rPr lang="en-GB" sz="1800" kern="1200" dirty="0" smtClean="0"/>
            <a:t>Football</a:t>
          </a:r>
          <a:endParaRPr lang="en-GB" sz="1800" kern="1200" dirty="0"/>
        </a:p>
        <a:p>
          <a:pPr marL="171450" lvl="1" indent="-171450" algn="l" defTabSz="800100">
            <a:lnSpc>
              <a:spcPct val="90000"/>
            </a:lnSpc>
            <a:spcBef>
              <a:spcPct val="0"/>
            </a:spcBef>
            <a:spcAft>
              <a:spcPct val="15000"/>
            </a:spcAft>
            <a:buChar char="••"/>
          </a:pPr>
          <a:r>
            <a:rPr lang="en-GB" sz="1800" kern="1200" dirty="0" smtClean="0"/>
            <a:t>Rugby</a:t>
          </a:r>
          <a:endParaRPr lang="en-GB" sz="1800" kern="1200" dirty="0"/>
        </a:p>
        <a:p>
          <a:pPr marL="171450" lvl="1" indent="-171450" algn="l" defTabSz="800100">
            <a:lnSpc>
              <a:spcPct val="90000"/>
            </a:lnSpc>
            <a:spcBef>
              <a:spcPct val="0"/>
            </a:spcBef>
            <a:spcAft>
              <a:spcPct val="15000"/>
            </a:spcAft>
            <a:buChar char="••"/>
          </a:pPr>
          <a:r>
            <a:rPr lang="en-GB" sz="1800" kern="1200" dirty="0" smtClean="0"/>
            <a:t>Tennis</a:t>
          </a:r>
          <a:endParaRPr lang="en-GB" sz="1800" kern="1200" dirty="0"/>
        </a:p>
        <a:p>
          <a:pPr marL="171450" lvl="1" indent="-171450" algn="l" defTabSz="800100">
            <a:lnSpc>
              <a:spcPct val="90000"/>
            </a:lnSpc>
            <a:spcBef>
              <a:spcPct val="0"/>
            </a:spcBef>
            <a:spcAft>
              <a:spcPct val="15000"/>
            </a:spcAft>
            <a:buChar char="••"/>
          </a:pPr>
          <a:r>
            <a:rPr lang="en-GB" sz="1800" kern="1200" dirty="0" smtClean="0"/>
            <a:t>Long Distance runners</a:t>
          </a:r>
          <a:endParaRPr lang="en-GB" sz="1800" kern="1200" dirty="0"/>
        </a:p>
      </dsp:txBody>
      <dsp:txXfrm>
        <a:off x="3914875" y="394535"/>
        <a:ext cx="1711771" cy="1342272"/>
      </dsp:txXfrm>
    </dsp:sp>
    <dsp:sp modelId="{5AF6C36D-D5E7-44DA-AB54-7E778DEDB140}">
      <dsp:nvSpPr>
        <dsp:cNvPr id="0" name=""/>
        <dsp:cNvSpPr/>
      </dsp:nvSpPr>
      <dsp:spPr>
        <a:xfrm rot="19674909">
          <a:off x="5444423" y="3279849"/>
          <a:ext cx="1347630" cy="39939"/>
        </a:xfrm>
        <a:custGeom>
          <a:avLst/>
          <a:gdLst/>
          <a:ahLst/>
          <a:cxnLst/>
          <a:rect l="0" t="0" r="0" b="0"/>
          <a:pathLst>
            <a:path>
              <a:moveTo>
                <a:pt x="0" y="19969"/>
              </a:moveTo>
              <a:lnTo>
                <a:pt x="1347630" y="19969"/>
              </a:lnTo>
            </a:path>
          </a:pathLst>
        </a:custGeom>
        <a:noFill/>
        <a:ln w="38100" cap="flat" cmpd="sng" algn="ctr">
          <a:solidFill>
            <a:schemeClr val="bg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6084547" y="3266128"/>
        <a:ext cx="67381" cy="67381"/>
      </dsp:txXfrm>
    </dsp:sp>
    <dsp:sp modelId="{0CE5E8E3-5BA0-4AF2-9043-C217BCDD94D2}">
      <dsp:nvSpPr>
        <dsp:cNvPr id="0" name=""/>
        <dsp:cNvSpPr/>
      </dsp:nvSpPr>
      <dsp:spPr>
        <a:xfrm>
          <a:off x="6580823" y="990602"/>
          <a:ext cx="2119838" cy="2709423"/>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bg1"/>
              </a:solidFill>
            </a:rPr>
            <a:t>Muscular  Strength</a:t>
          </a:r>
          <a:endParaRPr lang="en-GB" sz="1800" b="1" kern="1200" dirty="0">
            <a:solidFill>
              <a:schemeClr val="bg1"/>
            </a:solidFill>
          </a:endParaRPr>
        </a:p>
        <a:p>
          <a:pPr marL="171450" lvl="1" indent="-171450" algn="l" defTabSz="800100">
            <a:lnSpc>
              <a:spcPct val="90000"/>
            </a:lnSpc>
            <a:spcBef>
              <a:spcPct val="0"/>
            </a:spcBef>
            <a:spcAft>
              <a:spcPct val="15000"/>
            </a:spcAft>
            <a:buChar char="••"/>
          </a:pPr>
          <a:r>
            <a:rPr lang="en-GB" sz="1800" kern="1200" dirty="0" smtClean="0"/>
            <a:t>Rugby</a:t>
          </a:r>
          <a:endParaRPr lang="en-GB" sz="1800" kern="1200" dirty="0"/>
        </a:p>
        <a:p>
          <a:pPr marL="171450" lvl="1" indent="-171450" algn="l" defTabSz="800100">
            <a:lnSpc>
              <a:spcPct val="90000"/>
            </a:lnSpc>
            <a:spcBef>
              <a:spcPct val="0"/>
            </a:spcBef>
            <a:spcAft>
              <a:spcPct val="15000"/>
            </a:spcAft>
            <a:buChar char="••"/>
          </a:pPr>
          <a:r>
            <a:rPr lang="en-GB" sz="1800" kern="1200" dirty="0" smtClean="0"/>
            <a:t>Weight Lifter</a:t>
          </a:r>
          <a:endParaRPr lang="en-GB" sz="1800" kern="1200" dirty="0"/>
        </a:p>
      </dsp:txBody>
      <dsp:txXfrm>
        <a:off x="6891266" y="1387388"/>
        <a:ext cx="1498952" cy="1915851"/>
      </dsp:txXfrm>
    </dsp:sp>
    <dsp:sp modelId="{2C253E3C-CFB0-4264-B374-710E30B4CFE6}">
      <dsp:nvSpPr>
        <dsp:cNvPr id="0" name=""/>
        <dsp:cNvSpPr/>
      </dsp:nvSpPr>
      <dsp:spPr>
        <a:xfrm rot="1206339">
          <a:off x="5610988" y="4740525"/>
          <a:ext cx="962992" cy="39939"/>
        </a:xfrm>
        <a:custGeom>
          <a:avLst/>
          <a:gdLst/>
          <a:ahLst/>
          <a:cxnLst/>
          <a:rect l="0" t="0" r="0" b="0"/>
          <a:pathLst>
            <a:path>
              <a:moveTo>
                <a:pt x="0" y="19969"/>
              </a:moveTo>
              <a:lnTo>
                <a:pt x="962992" y="19969"/>
              </a:lnTo>
            </a:path>
          </a:pathLst>
        </a:custGeom>
        <a:noFill/>
        <a:ln w="38100" cap="flat" cmpd="sng" algn="ctr">
          <a:solidFill>
            <a:schemeClr val="bg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6068410" y="4736420"/>
        <a:ext cx="48149" cy="48149"/>
      </dsp:txXfrm>
    </dsp:sp>
    <dsp:sp modelId="{AA620A5C-F6B0-4431-BB56-188AC2E66CC2}">
      <dsp:nvSpPr>
        <dsp:cNvPr id="0" name=""/>
        <dsp:cNvSpPr/>
      </dsp:nvSpPr>
      <dsp:spPr>
        <a:xfrm>
          <a:off x="6496004" y="3979418"/>
          <a:ext cx="2230901" cy="2674221"/>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bg1"/>
              </a:solidFill>
            </a:rPr>
            <a:t>Muscular Endurance</a:t>
          </a:r>
          <a:endParaRPr lang="en-GB" sz="1800" b="1" kern="1200" dirty="0">
            <a:solidFill>
              <a:schemeClr val="bg1"/>
            </a:solidFill>
          </a:endParaRPr>
        </a:p>
        <a:p>
          <a:pPr marL="171450" lvl="1" indent="-171450" algn="l" defTabSz="800100">
            <a:lnSpc>
              <a:spcPct val="90000"/>
            </a:lnSpc>
            <a:spcBef>
              <a:spcPct val="0"/>
            </a:spcBef>
            <a:spcAft>
              <a:spcPct val="15000"/>
            </a:spcAft>
            <a:buChar char="••"/>
          </a:pPr>
          <a:r>
            <a:rPr lang="en-GB" sz="1800" kern="1200" dirty="0" smtClean="0"/>
            <a:t>Rowing</a:t>
          </a:r>
          <a:endParaRPr lang="en-GB" sz="1800" kern="1200" dirty="0"/>
        </a:p>
        <a:p>
          <a:pPr marL="171450" lvl="1" indent="-171450" algn="l" defTabSz="800100">
            <a:lnSpc>
              <a:spcPct val="90000"/>
            </a:lnSpc>
            <a:spcBef>
              <a:spcPct val="0"/>
            </a:spcBef>
            <a:spcAft>
              <a:spcPct val="15000"/>
            </a:spcAft>
            <a:buChar char="••"/>
          </a:pPr>
          <a:r>
            <a:rPr lang="en-GB" sz="1800" kern="1200" dirty="0" smtClean="0"/>
            <a:t>Swimming</a:t>
          </a:r>
          <a:endParaRPr lang="en-GB" sz="1800" kern="1200" dirty="0"/>
        </a:p>
        <a:p>
          <a:pPr marL="171450" lvl="1" indent="-171450" algn="l" defTabSz="800100">
            <a:lnSpc>
              <a:spcPct val="90000"/>
            </a:lnSpc>
            <a:spcBef>
              <a:spcPct val="0"/>
            </a:spcBef>
            <a:spcAft>
              <a:spcPct val="15000"/>
            </a:spcAft>
            <a:buChar char="••"/>
          </a:pPr>
          <a:r>
            <a:rPr lang="en-GB" sz="1800" kern="1200" dirty="0" smtClean="0"/>
            <a:t>Running</a:t>
          </a:r>
          <a:endParaRPr lang="en-GB" sz="1800" kern="1200" dirty="0"/>
        </a:p>
        <a:p>
          <a:pPr marL="171450" lvl="1" indent="-171450" algn="l" defTabSz="800100">
            <a:lnSpc>
              <a:spcPct val="90000"/>
            </a:lnSpc>
            <a:spcBef>
              <a:spcPct val="0"/>
            </a:spcBef>
            <a:spcAft>
              <a:spcPct val="15000"/>
            </a:spcAft>
            <a:buChar char="••"/>
          </a:pPr>
          <a:r>
            <a:rPr lang="en-GB" sz="1800" kern="1200" dirty="0" smtClean="0"/>
            <a:t>Tennis</a:t>
          </a:r>
          <a:endParaRPr lang="en-GB" sz="1800" kern="1200" dirty="0"/>
        </a:p>
        <a:p>
          <a:pPr marL="171450" lvl="1" indent="-171450" algn="l" defTabSz="800100">
            <a:lnSpc>
              <a:spcPct val="90000"/>
            </a:lnSpc>
            <a:spcBef>
              <a:spcPct val="0"/>
            </a:spcBef>
            <a:spcAft>
              <a:spcPct val="15000"/>
            </a:spcAft>
            <a:buChar char="••"/>
          </a:pPr>
          <a:r>
            <a:rPr lang="en-GB" sz="1800" kern="1200" dirty="0" smtClean="0"/>
            <a:t>Cricket?</a:t>
          </a:r>
          <a:endParaRPr lang="en-GB" sz="1800" kern="1200" dirty="0"/>
        </a:p>
      </dsp:txBody>
      <dsp:txXfrm>
        <a:off x="6822712" y="4371049"/>
        <a:ext cx="1577485" cy="1890959"/>
      </dsp:txXfrm>
    </dsp:sp>
    <dsp:sp modelId="{4C2F20EF-AA74-4D8A-8A1B-7E7D313F248C}">
      <dsp:nvSpPr>
        <dsp:cNvPr id="0" name=""/>
        <dsp:cNvSpPr/>
      </dsp:nvSpPr>
      <dsp:spPr>
        <a:xfrm rot="9575856">
          <a:off x="2780641" y="4734338"/>
          <a:ext cx="884073" cy="39939"/>
        </a:xfrm>
        <a:custGeom>
          <a:avLst/>
          <a:gdLst/>
          <a:ahLst/>
          <a:cxnLst/>
          <a:rect l="0" t="0" r="0" b="0"/>
          <a:pathLst>
            <a:path>
              <a:moveTo>
                <a:pt x="0" y="19969"/>
              </a:moveTo>
              <a:lnTo>
                <a:pt x="884073" y="19969"/>
              </a:lnTo>
            </a:path>
          </a:pathLst>
        </a:custGeom>
        <a:noFill/>
        <a:ln w="38100" cap="flat" cmpd="sng" algn="ctr">
          <a:solidFill>
            <a:schemeClr val="bg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3200576" y="4732206"/>
        <a:ext cx="44203" cy="44203"/>
      </dsp:txXfrm>
    </dsp:sp>
    <dsp:sp modelId="{63594A8A-0ABC-4557-ABB4-309066CE39DE}">
      <dsp:nvSpPr>
        <dsp:cNvPr id="0" name=""/>
        <dsp:cNvSpPr/>
      </dsp:nvSpPr>
      <dsp:spPr>
        <a:xfrm>
          <a:off x="612680" y="3970124"/>
          <a:ext cx="2246828" cy="2674221"/>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bg1"/>
              </a:solidFill>
            </a:rPr>
            <a:t>Flexibility</a:t>
          </a:r>
          <a:endParaRPr lang="en-GB" sz="1800" b="1" kern="1200" dirty="0">
            <a:solidFill>
              <a:schemeClr val="bg1"/>
            </a:solidFill>
          </a:endParaRPr>
        </a:p>
        <a:p>
          <a:pPr marL="171450" lvl="1" indent="-171450" algn="l" defTabSz="800100">
            <a:lnSpc>
              <a:spcPct val="90000"/>
            </a:lnSpc>
            <a:spcBef>
              <a:spcPct val="0"/>
            </a:spcBef>
            <a:spcAft>
              <a:spcPct val="15000"/>
            </a:spcAft>
            <a:buChar char="••"/>
          </a:pPr>
          <a:r>
            <a:rPr lang="en-GB" sz="1800" kern="1200" dirty="0" smtClean="0"/>
            <a:t>Gymnasts</a:t>
          </a:r>
          <a:endParaRPr lang="en-GB" sz="1800" kern="1200" dirty="0"/>
        </a:p>
        <a:p>
          <a:pPr marL="171450" lvl="1" indent="-171450" algn="l" defTabSz="800100">
            <a:lnSpc>
              <a:spcPct val="90000"/>
            </a:lnSpc>
            <a:spcBef>
              <a:spcPct val="0"/>
            </a:spcBef>
            <a:spcAft>
              <a:spcPct val="15000"/>
            </a:spcAft>
            <a:buChar char="••"/>
          </a:pPr>
          <a:r>
            <a:rPr lang="en-GB" sz="1800" kern="1200" dirty="0" smtClean="0"/>
            <a:t>Racket Sports</a:t>
          </a:r>
          <a:endParaRPr lang="en-GB" sz="1800" kern="1200" dirty="0"/>
        </a:p>
        <a:p>
          <a:pPr marL="171450" lvl="1" indent="-171450" algn="l" defTabSz="800100">
            <a:lnSpc>
              <a:spcPct val="90000"/>
            </a:lnSpc>
            <a:spcBef>
              <a:spcPct val="0"/>
            </a:spcBef>
            <a:spcAft>
              <a:spcPct val="15000"/>
            </a:spcAft>
            <a:buChar char="••"/>
          </a:pPr>
          <a:r>
            <a:rPr lang="en-GB" sz="1800" kern="1200" dirty="0" smtClean="0"/>
            <a:t>Running</a:t>
          </a:r>
          <a:endParaRPr lang="en-GB" sz="1800" kern="1200" dirty="0"/>
        </a:p>
        <a:p>
          <a:pPr marL="171450" lvl="1" indent="-171450" algn="l" defTabSz="800100">
            <a:lnSpc>
              <a:spcPct val="90000"/>
            </a:lnSpc>
            <a:spcBef>
              <a:spcPct val="0"/>
            </a:spcBef>
            <a:spcAft>
              <a:spcPct val="15000"/>
            </a:spcAft>
            <a:buChar char="••"/>
          </a:pPr>
          <a:r>
            <a:rPr lang="en-GB" sz="1800" kern="1200" dirty="0" smtClean="0"/>
            <a:t>Cricket</a:t>
          </a:r>
          <a:endParaRPr lang="en-GB" sz="1800" kern="1200" dirty="0"/>
        </a:p>
        <a:p>
          <a:pPr marL="171450" lvl="1" indent="-171450" algn="l" defTabSz="800100">
            <a:lnSpc>
              <a:spcPct val="90000"/>
            </a:lnSpc>
            <a:spcBef>
              <a:spcPct val="0"/>
            </a:spcBef>
            <a:spcAft>
              <a:spcPct val="15000"/>
            </a:spcAft>
            <a:buChar char="••"/>
          </a:pPr>
          <a:r>
            <a:rPr lang="en-GB" sz="1800" kern="1200" dirty="0" smtClean="0"/>
            <a:t>Rugby</a:t>
          </a:r>
          <a:endParaRPr lang="en-GB" sz="1800" kern="1200" dirty="0"/>
        </a:p>
      </dsp:txBody>
      <dsp:txXfrm>
        <a:off x="941720" y="4361755"/>
        <a:ext cx="1588748" cy="1890959"/>
      </dsp:txXfrm>
    </dsp:sp>
    <dsp:sp modelId="{22B09A63-8DC7-45A4-82EC-567CFF2838CF}">
      <dsp:nvSpPr>
        <dsp:cNvPr id="0" name=""/>
        <dsp:cNvSpPr/>
      </dsp:nvSpPr>
      <dsp:spPr>
        <a:xfrm rot="12740304">
          <a:off x="2625082" y="3313132"/>
          <a:ext cx="1198438" cy="39939"/>
        </a:xfrm>
        <a:custGeom>
          <a:avLst/>
          <a:gdLst/>
          <a:ahLst/>
          <a:cxnLst/>
          <a:rect l="0" t="0" r="0" b="0"/>
          <a:pathLst>
            <a:path>
              <a:moveTo>
                <a:pt x="0" y="19969"/>
              </a:moveTo>
              <a:lnTo>
                <a:pt x="1198438" y="19969"/>
              </a:lnTo>
            </a:path>
          </a:pathLst>
        </a:custGeom>
        <a:noFill/>
        <a:ln w="38100" cap="flat" cmpd="sng" algn="ctr">
          <a:solidFill>
            <a:schemeClr val="bg1"/>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3194341" y="3303141"/>
        <a:ext cx="59921" cy="59921"/>
      </dsp:txXfrm>
    </dsp:sp>
    <dsp:sp modelId="{5B47024E-B90E-4F68-A5D9-551E443C661A}">
      <dsp:nvSpPr>
        <dsp:cNvPr id="0" name=""/>
        <dsp:cNvSpPr/>
      </dsp:nvSpPr>
      <dsp:spPr>
        <a:xfrm>
          <a:off x="472630" y="914399"/>
          <a:ext cx="2382868" cy="2861795"/>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bg1"/>
              </a:solidFill>
            </a:rPr>
            <a:t>Body Composition</a:t>
          </a:r>
        </a:p>
        <a:p>
          <a:pPr marL="171450" lvl="1" indent="-171450" algn="l" defTabSz="800100">
            <a:lnSpc>
              <a:spcPct val="90000"/>
            </a:lnSpc>
            <a:spcBef>
              <a:spcPct val="0"/>
            </a:spcBef>
            <a:spcAft>
              <a:spcPct val="15000"/>
            </a:spcAft>
            <a:buChar char="••"/>
          </a:pPr>
          <a:r>
            <a:rPr lang="en-GB" sz="1800" kern="1200" dirty="0" smtClean="0"/>
            <a:t>Long Dist Runner (</a:t>
          </a:r>
          <a:r>
            <a:rPr lang="en-GB" sz="1800" kern="1200" dirty="0" err="1" smtClean="0"/>
            <a:t>Ecto</a:t>
          </a:r>
          <a:r>
            <a:rPr lang="en-GB" sz="1800" kern="1200" dirty="0" smtClean="0"/>
            <a:t>) all &amp; Slim)</a:t>
          </a:r>
          <a:endParaRPr lang="en-GB" sz="1800" kern="1200" dirty="0"/>
        </a:p>
        <a:p>
          <a:pPr marL="171450" lvl="1" indent="-171450" algn="l" defTabSz="800100">
            <a:lnSpc>
              <a:spcPct val="90000"/>
            </a:lnSpc>
            <a:spcBef>
              <a:spcPct val="0"/>
            </a:spcBef>
            <a:spcAft>
              <a:spcPct val="15000"/>
            </a:spcAft>
            <a:buChar char="••"/>
          </a:pPr>
          <a:r>
            <a:rPr lang="en-GB" sz="1800" kern="1200" dirty="0" smtClean="0"/>
            <a:t>Swimmer (Mesomorphs)</a:t>
          </a:r>
          <a:endParaRPr lang="en-GB" sz="1800" kern="1200" dirty="0"/>
        </a:p>
        <a:p>
          <a:pPr marL="171450" lvl="1" indent="-171450" algn="l" defTabSz="800100">
            <a:lnSpc>
              <a:spcPct val="90000"/>
            </a:lnSpc>
            <a:spcBef>
              <a:spcPct val="0"/>
            </a:spcBef>
            <a:spcAft>
              <a:spcPct val="15000"/>
            </a:spcAft>
            <a:buChar char="••"/>
          </a:pPr>
          <a:r>
            <a:rPr lang="en-GB" sz="1800" kern="1200" dirty="0" smtClean="0"/>
            <a:t>Sumo Wrestler (Endo morph)</a:t>
          </a:r>
          <a:endParaRPr lang="en-GB" sz="1800" kern="1200" dirty="0"/>
        </a:p>
        <a:p>
          <a:pPr marL="171450" lvl="1" indent="-171450" algn="l" defTabSz="800100">
            <a:lnSpc>
              <a:spcPct val="90000"/>
            </a:lnSpc>
            <a:spcBef>
              <a:spcPct val="0"/>
            </a:spcBef>
            <a:spcAft>
              <a:spcPct val="15000"/>
            </a:spcAft>
            <a:buChar char="••"/>
          </a:pPr>
          <a:endParaRPr lang="en-GB" sz="1800" kern="1200" dirty="0"/>
        </a:p>
      </dsp:txBody>
      <dsp:txXfrm>
        <a:off x="821593" y="1333499"/>
        <a:ext cx="1684942" cy="202359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4D98F8-F530-4DCA-8407-D7627531CB9A}" type="datetimeFigureOut">
              <a:rPr lang="en-IN" smtClean="0"/>
              <a:t>16 Aug 2024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C89A39-7C6A-4B96-A858-25C40FF80940}" type="slidenum">
              <a:rPr lang="en-IN" smtClean="0"/>
              <a:t>‹#›</a:t>
            </a:fld>
            <a:endParaRPr lang="en-IN"/>
          </a:p>
        </p:txBody>
      </p:sp>
    </p:spTree>
    <p:extLst>
      <p:ext uri="{BB962C8B-B14F-4D97-AF65-F5344CB8AC3E}">
        <p14:creationId xmlns:p14="http://schemas.microsoft.com/office/powerpoint/2010/main" val="2164181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DB85E75-376D-42F4-B024-7DB426080CF1}" type="slidenum">
              <a:rPr lang="ar-SA">
                <a:solidFill>
                  <a:prstClr val="black"/>
                </a:solidFill>
              </a:rPr>
              <a:pPr eaLnBrk="1" hangingPunct="1"/>
              <a:t>60</a:t>
            </a:fld>
            <a:endParaRPr lang="en-US">
              <a:solidFill>
                <a:prstClr val="black"/>
              </a:solidFill>
            </a:endParaRPr>
          </a:p>
        </p:txBody>
      </p:sp>
      <p:sp>
        <p:nvSpPr>
          <p:cNvPr id="43011"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base" hangingPunct="1">
              <a:spcBef>
                <a:spcPct val="0"/>
              </a:spcBef>
              <a:spcAft>
                <a:spcPct val="0"/>
              </a:spcAft>
            </a:pPr>
            <a:fld id="{C94C7087-913B-4C1B-A514-D79A90C81CF0}" type="slidenum">
              <a:rPr lang="ar-SA" sz="1200" smtClean="0">
                <a:solidFill>
                  <a:prstClr val="black"/>
                </a:solidFill>
                <a:ea typeface="ＭＳ Ｐゴシック" pitchFamily="34" charset="-128"/>
              </a:rPr>
              <a:pPr algn="r" eaLnBrk="1" fontAlgn="base" hangingPunct="1">
                <a:spcBef>
                  <a:spcPct val="0"/>
                </a:spcBef>
                <a:spcAft>
                  <a:spcPct val="0"/>
                </a:spcAft>
              </a:pPr>
              <a:t>60</a:t>
            </a:fld>
            <a:endParaRPr lang="en-US" sz="1200" smtClean="0">
              <a:solidFill>
                <a:prstClr val="black"/>
              </a:solidFill>
              <a:ea typeface="ＭＳ Ｐゴシック" pitchFamily="34" charset="-128"/>
            </a:endParaRPr>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p:spPr>
        <p:txBody>
          <a:bodyPr/>
          <a:lstStyle/>
          <a:p>
            <a:pPr eaLnBrk="1" hangingPunct="1"/>
            <a:r>
              <a:rPr lang="en-CA" smtClean="0"/>
              <a:t>Figure 17-2 The seven components of wellness. (From Wellness: Concepts and Applications, 6</a:t>
            </a:r>
            <a:r>
              <a:rPr lang="en-CA" baseline="30000" smtClean="0"/>
              <a:t>th</a:t>
            </a:r>
            <a:r>
              <a:rPr lang="en-CA" smtClean="0"/>
              <a:t> ed. (p. 4) by D.J. Anspaugh, M.H. Hamrick, and F.D. Rosato, 2006. Reproduced with permission of the McGraw-Hill Companies.)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38915"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sz="1000" i="1">
                <a:solidFill>
                  <a:prstClr val="black"/>
                </a:solidFill>
                <a:latin typeface="Times New Roman" pitchFamily="18" charset="0"/>
              </a:rPr>
              <a:t>11</a:t>
            </a:r>
          </a:p>
        </p:txBody>
      </p:sp>
      <p:sp>
        <p:nvSpPr>
          <p:cNvPr id="25604"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25605"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38918" name="Rectangle 6"/>
          <p:cNvSpPr>
            <a:spLocks noGrp="1" noChangeArrowheads="1"/>
          </p:cNvSpPr>
          <p:nvPr>
            <p:ph type="body" idx="1"/>
          </p:nvPr>
        </p:nvSpPr>
        <p:spPr>
          <a:noFill/>
        </p:spPr>
        <p:txBody>
          <a:bodyPr/>
          <a:lstStyle/>
          <a:p>
            <a:r>
              <a:rPr lang="en-US" smtClean="0"/>
              <a:t>These are some healthy lifestyles that will be discussed in the remaining lectures. </a:t>
            </a:r>
          </a:p>
          <a:p>
            <a:endParaRPr lang="en-US" smtClean="0"/>
          </a:p>
          <a:p>
            <a:r>
              <a:rPr lang="en-US" smtClean="0"/>
              <a:t>Demonstrate the healthfinder web page to show them one place to go for additional information on a variety of health topics.</a:t>
            </a:r>
          </a:p>
        </p:txBody>
      </p:sp>
      <p:sp>
        <p:nvSpPr>
          <p:cNvPr id="38919" name="Rectangle 7"/>
          <p:cNvSpPr>
            <a:spLocks noGrp="1" noRot="1" noChangeAspect="1" noChangeArrowheads="1" noTextEdit="1"/>
          </p:cNvSpPr>
          <p:nvPr>
            <p:ph type="sldImg"/>
          </p:nvPr>
        </p:nvSpPr>
        <p:spPr>
          <a:xfrm>
            <a:off x="1150938" y="692150"/>
            <a:ext cx="4556125" cy="3416300"/>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150938" y="692150"/>
            <a:ext cx="4556125" cy="3416300"/>
          </a:xfrm>
          <a:ln/>
        </p:spPr>
      </p:sp>
      <p:sp>
        <p:nvSpPr>
          <p:cNvPr id="44035" name="Rectangle 3"/>
          <p:cNvSpPr>
            <a:spLocks noGrp="1" noChangeArrowheads="1"/>
          </p:cNvSpPr>
          <p:nvPr>
            <p:ph type="body" idx="1"/>
          </p:nvPr>
        </p:nvSpPr>
        <p:spPr>
          <a:noFill/>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50179"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eaLnBrk="0" fontAlgn="base" hangingPunct="0">
              <a:spcBef>
                <a:spcPct val="0"/>
              </a:spcBef>
              <a:spcAft>
                <a:spcPct val="0"/>
              </a:spcAft>
            </a:pPr>
            <a:r>
              <a:rPr lang="en-US" sz="1000" i="1">
                <a:solidFill>
                  <a:prstClr val="black"/>
                </a:solidFill>
                <a:latin typeface="Times New Roman" pitchFamily="18" charset="0"/>
              </a:rPr>
              <a:t>17</a:t>
            </a:r>
          </a:p>
        </p:txBody>
      </p:sp>
      <p:sp>
        <p:nvSpPr>
          <p:cNvPr id="60420"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60421"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EEECE1"/>
              </a:solidFill>
              <a:effectLst>
                <a:outerShdw blurRad="38100" dist="38100" dir="2700000" algn="tl">
                  <a:srgbClr val="000000">
                    <a:alpha val="43137"/>
                  </a:srgbClr>
                </a:outerShdw>
              </a:effectLst>
              <a:latin typeface="Arial" charset="0"/>
            </a:endParaRPr>
          </a:p>
        </p:txBody>
      </p:sp>
      <p:sp>
        <p:nvSpPr>
          <p:cNvPr id="50182" name="Rectangle 6"/>
          <p:cNvSpPr>
            <a:spLocks noGrp="1" noChangeArrowheads="1"/>
          </p:cNvSpPr>
          <p:nvPr>
            <p:ph type="body" idx="1"/>
          </p:nvPr>
        </p:nvSpPr>
        <p:spPr>
          <a:noFill/>
        </p:spPr>
        <p:txBody>
          <a:bodyPr/>
          <a:lstStyle/>
          <a:p>
            <a:r>
              <a:rPr lang="en-US" smtClean="0"/>
              <a:t>Figure shows the 5 steps of the stairway one at a time.</a:t>
            </a:r>
          </a:p>
          <a:p>
            <a:endParaRPr lang="en-US" smtClean="0"/>
          </a:p>
          <a:p>
            <a:r>
              <a:rPr lang="en-US" smtClean="0"/>
              <a:t>First step is to do regular physical activity and to achieve a base level of fitness This is where most fitness programs stop.  The goal in this class is to help you develop a personal exercise pattern so that you can identify the exercises you enjoy and fit them into your schedule. We also hope to teach you how to assess your level of fitness so that you can retest  yourself.  Lastly, we want to make you an independent problem solver so that you can plan your exercises to meet your individual needs.</a:t>
            </a:r>
          </a:p>
          <a:p>
            <a:endParaRPr lang="en-US" smtClean="0"/>
          </a:p>
          <a:p>
            <a:r>
              <a:rPr lang="en-US" smtClean="0"/>
              <a:t>As you ascend the stairway, you become more  independent and are more likely to continue on your own!</a:t>
            </a:r>
          </a:p>
          <a:p>
            <a:endParaRPr lang="en-US" smtClean="0"/>
          </a:p>
          <a:p>
            <a:endParaRPr lang="en-US" smtClean="0"/>
          </a:p>
        </p:txBody>
      </p:sp>
      <p:sp>
        <p:nvSpPr>
          <p:cNvPr id="50183" name="Rectangle 7"/>
          <p:cNvSpPr>
            <a:spLocks noGrp="1" noRot="1" noChangeAspect="1" noChangeArrowheads="1" noTextEdit="1"/>
          </p:cNvSpPr>
          <p:nvPr>
            <p:ph type="sldImg"/>
          </p:nvPr>
        </p:nvSpPr>
        <p:spPr>
          <a:xfrm>
            <a:off x="1150938" y="692150"/>
            <a:ext cx="4556125" cy="3416300"/>
          </a:xfrm>
          <a:ln cap="flat"/>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10085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15777699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80697918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6081173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80403864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28197483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66944784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5593993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4696270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01433979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87501860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70160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64935859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73938970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24932956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779208851"/>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80173466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4275338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07125780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65096152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4513422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6164794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1082053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83608286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38752705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514868823"/>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52350339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74555206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24309957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1878560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4727649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10721640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41657159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4529818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IN"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FD91007-7560-461E-9281-DD8462A8ADAF}" type="slidenum">
              <a:rPr lang="en-AU"/>
              <a:pPr>
                <a:defRPr/>
              </a:pPr>
              <a:t>‹#›</a:t>
            </a:fld>
            <a:endParaRPr lang="en-AU"/>
          </a:p>
        </p:txBody>
      </p:sp>
    </p:spTree>
    <p:extLst>
      <p:ext uri="{BB962C8B-B14F-4D97-AF65-F5344CB8AC3E}">
        <p14:creationId xmlns:p14="http://schemas.microsoft.com/office/powerpoint/2010/main" val="283645925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3819626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15833729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32706958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50256998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6122843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1567033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21568714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53266278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79622889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23245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Content Placeholder 2"/>
          <p:cNvSpPr>
            <a:spLocks noGrp="1"/>
          </p:cNvSpPr>
          <p:nvPr>
            <p:ph sz="quarter" idx="1"/>
          </p:nvPr>
        </p:nvSpPr>
        <p:spPr>
          <a:xfrm>
            <a:off x="838200"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half" idx="3"/>
          </p:nvPr>
        </p:nvSpPr>
        <p:spPr>
          <a:xfrm>
            <a:off x="838200" y="4076700"/>
            <a:ext cx="8007350"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E644920-A4E2-4EEB-BF9C-52957DD6F8B7}" type="slidenum">
              <a:rPr lang="en-US"/>
              <a:pPr>
                <a:defRPr/>
              </a:pPr>
              <a:t>‹#›</a:t>
            </a:fld>
            <a:endParaRPr lang="en-US"/>
          </a:p>
        </p:txBody>
      </p:sp>
    </p:spTree>
    <p:extLst>
      <p:ext uri="{BB962C8B-B14F-4D97-AF65-F5344CB8AC3E}">
        <p14:creationId xmlns:p14="http://schemas.microsoft.com/office/powerpoint/2010/main" val="351160635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4252208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55914157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57736418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1183060394"/>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368608019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151059469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E09DD83-F415-4122-AE6E-5A0202ACEEC0}" type="slidenum">
              <a:rPr lang="en-GB" smtClean="0"/>
              <a:pPr/>
              <a:t>‹#›</a:t>
            </a:fld>
            <a:endParaRPr lang="en-GB"/>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3380869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309350551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333554984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1802283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Content Placeholder 4"/>
          <p:cNvSpPr>
            <a:spLocks noGrp="1"/>
          </p:cNvSpPr>
          <p:nvPr>
            <p:ph sz="quarter" idx="3"/>
          </p:nvPr>
        </p:nvSpPr>
        <p:spPr>
          <a:xfrm>
            <a:off x="4918075" y="40767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BA76710-B9E0-46FA-92BA-B97310FA8BC9}" type="slidenum">
              <a:rPr lang="en-US"/>
              <a:pPr>
                <a:defRPr/>
              </a:pPr>
              <a:t>‹#›</a:t>
            </a:fld>
            <a:endParaRPr lang="en-US"/>
          </a:p>
        </p:txBody>
      </p:sp>
    </p:spTree>
    <p:extLst>
      <p:ext uri="{BB962C8B-B14F-4D97-AF65-F5344CB8AC3E}">
        <p14:creationId xmlns:p14="http://schemas.microsoft.com/office/powerpoint/2010/main" val="234548101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GB">
              <a:solidFill>
                <a:srgbClr val="434342"/>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7E09DD83-F415-4122-AE6E-5A0202ACEEC0}" type="slidenum">
              <a:rPr lang="en-GB" smtClean="0">
                <a:solidFill>
                  <a:srgbClr val="434342"/>
                </a:solidFill>
              </a:rPr>
              <a:pPr/>
              <a:t>‹#›</a:t>
            </a:fld>
            <a:endParaRPr lang="en-GB">
              <a:solidFill>
                <a:srgbClr val="434342"/>
              </a:solidFill>
            </a:endParaRPr>
          </a:p>
        </p:txBody>
      </p:sp>
    </p:spTree>
    <p:extLst>
      <p:ext uri="{BB962C8B-B14F-4D97-AF65-F5344CB8AC3E}">
        <p14:creationId xmlns:p14="http://schemas.microsoft.com/office/powerpoint/2010/main" val="61861708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186629106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373897985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FFBF3-83BB-401B-913A-6F50DA7E1A71}" type="datetimeFigureOut">
              <a:rPr lang="en-GB" smtClean="0"/>
              <a:pPr/>
              <a:t>16/08/2024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09DD83-F415-4122-AE6E-5A0202ACEEC0}" type="slidenum">
              <a:rPr lang="en-GB" smtClean="0"/>
              <a:pPr/>
              <a:t>‹#›</a:t>
            </a:fld>
            <a:endParaRPr lang="en-GB"/>
          </a:p>
        </p:txBody>
      </p:sp>
    </p:spTree>
    <p:extLst>
      <p:ext uri="{BB962C8B-B14F-4D97-AF65-F5344CB8AC3E}">
        <p14:creationId xmlns:p14="http://schemas.microsoft.com/office/powerpoint/2010/main" val="417502178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160E4292-FEEE-47A7-9179-8016BE974E1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42E0090D-4EBF-4D42-908C-8A58C1D05AE8}"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F6D4497D-2F14-4E5A-B579-E38DA92FBCA0}"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A06549C6-CE17-4E44-9F41-DEFA9F8C1A03}" type="slidenum">
              <a:rPr lang="en-US" smtClean="0">
                <a:solidFill>
                  <a:srgbClr val="000000"/>
                </a:solidFill>
              </a:rPr>
              <a:pPr/>
              <a:t>‹#›</a:t>
            </a:fld>
            <a:endParaRPr lang="en-US">
              <a:solidFill>
                <a:srgbClr val="000000"/>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solidFill>
                <a:srgbClr val="000000"/>
              </a:solidFill>
            </a:endParaRPr>
          </a:p>
        </p:txBody>
      </p:sp>
      <p:sp>
        <p:nvSpPr>
          <p:cNvPr id="8" name="Footer Placeholder 7"/>
          <p:cNvSpPr>
            <a:spLocks noGrp="1"/>
          </p:cNvSpPr>
          <p:nvPr>
            <p:ph type="ftr" sz="quarter" idx="11"/>
          </p:nvPr>
        </p:nvSpPr>
        <p:spPr/>
        <p:txBody>
          <a:bodyPr/>
          <a:lstStyle/>
          <a:p>
            <a:endParaRPr lang="en-US">
              <a:solidFill>
                <a:srgbClr val="000000"/>
              </a:solidFill>
            </a:endParaRPr>
          </a:p>
        </p:txBody>
      </p:sp>
      <p:sp>
        <p:nvSpPr>
          <p:cNvPr id="9" name="Slide Number Placeholder 8"/>
          <p:cNvSpPr>
            <a:spLocks noGrp="1"/>
          </p:cNvSpPr>
          <p:nvPr>
            <p:ph type="sldNum" sz="quarter" idx="12"/>
          </p:nvPr>
        </p:nvSpPr>
        <p:spPr/>
        <p:txBody>
          <a:bodyPr/>
          <a:lstStyle/>
          <a:p>
            <a:fld id="{44907BD9-3967-46C7-BCD3-678BA52F29EA}"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46856B35-5751-4368-B7F2-C8D13A8C8355}"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82880949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srgbClr val="000000"/>
              </a:solidFill>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E441B26C-DDAB-46E8-B1D5-C21C630CEE1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solidFill>
                <a:srgbClr val="000000"/>
              </a:solidFill>
            </a:endParaRP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D2353F07-790D-4C25-8C52-91BF174F3BA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6806E705-E7A7-4A93-B6B4-FB60CB588A9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28F9D980-66CA-4509-99CB-20EE4C0F96EF}"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97C90902-62F9-4776-923D-6424DF7465AF}"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solidFill>
                <a:srgbClr val="000000"/>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000000"/>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60E4292-FEEE-47A7-9179-8016BE974E1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42E0090D-4EBF-4D42-908C-8A58C1D05AE8}" type="slidenum">
              <a:rPr lang="en-US" smtClean="0">
                <a:solidFill>
                  <a:srgbClr val="000000"/>
                </a:solidFill>
              </a:rPr>
              <a:pPr/>
              <a:t>‹#›</a:t>
            </a:fld>
            <a:endParaRPr lang="en-US">
              <a:solidFill>
                <a:srgbClr val="000000"/>
              </a:solidFill>
            </a:endParaRPr>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F6D4497D-2F14-4E5A-B579-E38DA92FBCA0}" type="slidenum">
              <a:rPr lang="en-US" smtClean="0">
                <a:solidFill>
                  <a:srgbClr val="000000"/>
                </a:solidFill>
              </a:rPr>
              <a:pPr/>
              <a:t>‹#›</a:t>
            </a:fld>
            <a:endParaRPr lang="en-US">
              <a:solidFill>
                <a:srgbClr val="000000"/>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A06549C6-CE17-4E44-9F41-DEFA9F8C1A03}" type="slidenum">
              <a:rPr lang="en-US" smtClean="0">
                <a:solidFill>
                  <a:srgbClr val="000000"/>
                </a:solidFill>
              </a:rPr>
              <a:pPr/>
              <a:t>‹#›</a:t>
            </a:fld>
            <a:endParaRPr lang="en-US">
              <a:solidFill>
                <a:srgbClr val="000000"/>
              </a:solidFill>
            </a:endParaRPr>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solidFill>
                <a:srgbClr val="000000"/>
              </a:solidFill>
            </a:endParaRPr>
          </a:p>
        </p:txBody>
      </p:sp>
      <p:sp>
        <p:nvSpPr>
          <p:cNvPr id="8" name="Footer Placeholder 7"/>
          <p:cNvSpPr>
            <a:spLocks noGrp="1"/>
          </p:cNvSpPr>
          <p:nvPr>
            <p:ph type="ftr" sz="quarter" idx="11"/>
          </p:nvPr>
        </p:nvSpPr>
        <p:spPr/>
        <p:txBody>
          <a:bodyPr/>
          <a:lstStyle/>
          <a:p>
            <a:endParaRPr lang="en-US">
              <a:solidFill>
                <a:srgbClr val="000000"/>
              </a:solidFill>
            </a:endParaRPr>
          </a:p>
        </p:txBody>
      </p:sp>
      <p:sp>
        <p:nvSpPr>
          <p:cNvPr id="9" name="Slide Number Placeholder 8"/>
          <p:cNvSpPr>
            <a:spLocks noGrp="1"/>
          </p:cNvSpPr>
          <p:nvPr>
            <p:ph type="sldNum" sz="quarter" idx="12"/>
          </p:nvPr>
        </p:nvSpPr>
        <p:spPr/>
        <p:txBody>
          <a:bodyPr/>
          <a:lstStyle/>
          <a:p>
            <a:fld id="{44907BD9-3967-46C7-BCD3-678BA52F29EA}" type="slidenum">
              <a:rPr lang="en-US" smtClean="0">
                <a:solidFill>
                  <a:srgbClr val="000000"/>
                </a:solidFill>
              </a:rPr>
              <a:pPr/>
              <a:t>‹#›</a:t>
            </a:fld>
            <a:endParaRPr lang="en-US">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6882303"/>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solidFill>
                <a:srgbClr val="000000"/>
              </a:solidFill>
            </a:endParaRPr>
          </a:p>
        </p:txBody>
      </p:sp>
      <p:sp>
        <p:nvSpPr>
          <p:cNvPr id="4" name="Footer Placeholder 3"/>
          <p:cNvSpPr>
            <a:spLocks noGrp="1"/>
          </p:cNvSpPr>
          <p:nvPr>
            <p:ph type="ftr" sz="quarter" idx="11"/>
          </p:nvPr>
        </p:nvSpPr>
        <p:spPr/>
        <p:txBody>
          <a:bodyPr/>
          <a:lstStyle/>
          <a:p>
            <a:endParaRPr lang="en-US">
              <a:solidFill>
                <a:srgbClr val="000000"/>
              </a:solidFill>
            </a:endParaRPr>
          </a:p>
        </p:txBody>
      </p:sp>
      <p:sp>
        <p:nvSpPr>
          <p:cNvPr id="5" name="Slide Number Placeholder 4"/>
          <p:cNvSpPr>
            <a:spLocks noGrp="1"/>
          </p:cNvSpPr>
          <p:nvPr>
            <p:ph type="sldNum" sz="quarter" idx="12"/>
          </p:nvPr>
        </p:nvSpPr>
        <p:spPr/>
        <p:txBody>
          <a:bodyPr/>
          <a:lstStyle/>
          <a:p>
            <a:fld id="{46856B35-5751-4368-B7F2-C8D13A8C8355}" type="slidenum">
              <a:rPr lang="en-US" smtClean="0">
                <a:solidFill>
                  <a:srgbClr val="000000"/>
                </a:solidFill>
              </a:rPr>
              <a:pPr/>
              <a:t>‹#›</a:t>
            </a:fld>
            <a:endParaRPr lang="en-US">
              <a:solidFill>
                <a:srgbClr val="000000"/>
              </a:solidFill>
            </a:endParaRPr>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srgbClr val="000000"/>
              </a:solidFill>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E441B26C-DDAB-46E8-B1D5-C21C630CEE17}"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endParaRPr lang="en-US">
              <a:solidFill>
                <a:srgbClr val="000000"/>
              </a:solidFill>
            </a:endParaRPr>
          </a:p>
        </p:txBody>
      </p:sp>
      <p:sp>
        <p:nvSpPr>
          <p:cNvPr id="6" name="Footer Placeholder 5"/>
          <p:cNvSpPr>
            <a:spLocks noGrp="1"/>
          </p:cNvSpPr>
          <p:nvPr>
            <p:ph type="ftr" sz="quarter" idx="11"/>
          </p:nvPr>
        </p:nvSpPr>
        <p:spPr/>
        <p:txBody>
          <a:bodyPr/>
          <a:lstStyle/>
          <a:p>
            <a:endParaRPr lang="en-US">
              <a:solidFill>
                <a:srgbClr val="000000"/>
              </a:solidFill>
            </a:endParaRPr>
          </a:p>
        </p:txBody>
      </p:sp>
      <p:sp>
        <p:nvSpPr>
          <p:cNvPr id="7" name="Slide Number Placeholder 6"/>
          <p:cNvSpPr>
            <a:spLocks noGrp="1"/>
          </p:cNvSpPr>
          <p:nvPr>
            <p:ph type="sldNum" sz="quarter" idx="12"/>
          </p:nvPr>
        </p:nvSpPr>
        <p:spPr/>
        <p:txBody>
          <a:bodyPr/>
          <a:lstStyle/>
          <a:p>
            <a:fld id="{D2353F07-790D-4C25-8C52-91BF174F3BA7}" type="slidenum">
              <a:rPr lang="en-US" smtClean="0">
                <a:solidFill>
                  <a:srgbClr val="000000"/>
                </a:solidFill>
              </a:rPr>
              <a:pPr/>
              <a:t>‹#›</a:t>
            </a:fld>
            <a:endParaRPr lang="en-US">
              <a:solidFill>
                <a:srgbClr val="000000"/>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a:solidFill>
                <a:srgbClr val="000000"/>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806E705-E7A7-4A93-B6B4-FB60CB588A97}" type="slidenum">
              <a:rPr lang="en-US" smtClean="0">
                <a:solidFill>
                  <a:srgbClr val="000000"/>
                </a:solidFill>
              </a:rPr>
              <a:pPr/>
              <a:t>‹#›</a:t>
            </a:fld>
            <a:endParaRPr lang="en-US">
              <a:solidFill>
                <a:srgbClr val="000000"/>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28F9D980-66CA-4509-99CB-20EE4C0F96EF}"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solidFill>
                <a:srgbClr val="000000"/>
              </a:solidFill>
            </a:endParaRPr>
          </a:p>
        </p:txBody>
      </p:sp>
      <p:sp>
        <p:nvSpPr>
          <p:cNvPr id="5" name="Footer Placeholder 4"/>
          <p:cNvSpPr>
            <a:spLocks noGrp="1"/>
          </p:cNvSpPr>
          <p:nvPr>
            <p:ph type="ftr" sz="quarter" idx="11"/>
          </p:nvPr>
        </p:nvSpPr>
        <p:spPr/>
        <p:txBody>
          <a:bodyPr/>
          <a:lstStyle/>
          <a:p>
            <a:endParaRPr lang="en-US">
              <a:solidFill>
                <a:srgbClr val="000000"/>
              </a:solidFill>
            </a:endParaRPr>
          </a:p>
        </p:txBody>
      </p:sp>
      <p:sp>
        <p:nvSpPr>
          <p:cNvPr id="6" name="Slide Number Placeholder 5"/>
          <p:cNvSpPr>
            <a:spLocks noGrp="1"/>
          </p:cNvSpPr>
          <p:nvPr>
            <p:ph type="sldNum" sz="quarter" idx="12"/>
          </p:nvPr>
        </p:nvSpPr>
        <p:spPr/>
        <p:txBody>
          <a:bodyPr/>
          <a:lstStyle/>
          <a:p>
            <a:fld id="{97C90902-62F9-4776-923D-6424DF7465AF}"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IN"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FD91007-7560-461E-9281-DD8462A8ADAF}" type="slidenum">
              <a:rPr lang="en-AU"/>
              <a:pPr>
                <a:defRPr/>
              </a:pPr>
              <a:t>‹#›</a:t>
            </a:fld>
            <a:endParaRPr lang="en-AU"/>
          </a:p>
        </p:txBody>
      </p:sp>
    </p:spTree>
    <p:extLst>
      <p:ext uri="{BB962C8B-B14F-4D97-AF65-F5344CB8AC3E}">
        <p14:creationId xmlns:p14="http://schemas.microsoft.com/office/powerpoint/2010/main" val="283645925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gd name="T0" fmla="*/ 5261 w 6027"/>
                <a:gd name="T1" fmla="*/ 369 h 2296"/>
                <a:gd name="T2" fmla="*/ 0 w 6027"/>
                <a:gd name="T3" fmla="*/ 369 h 2296"/>
                <a:gd name="T4" fmla="*/ 0 w 6027"/>
                <a:gd name="T5" fmla="*/ 0 h 2296"/>
                <a:gd name="T6" fmla="*/ 5261 w 6027"/>
                <a:gd name="T7" fmla="*/ 0 h 2296"/>
                <a:gd name="T8" fmla="*/ 5261 w 6027"/>
                <a:gd name="T9" fmla="*/ 369 h 2296"/>
                <a:gd name="T10" fmla="*/ 5261 w 6027"/>
                <a:gd name="T11" fmla="*/ 369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6"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sp>
        <p:nvSpPr>
          <p:cNvPr id="7" name="Freeform 5"/>
          <p:cNvSpPr>
            <a:spLocks/>
          </p:cNvSpPr>
          <p:nvPr/>
        </p:nvSpPr>
        <p:spPr bwMode="hidden">
          <a:xfrm>
            <a:off x="6242050" y="6269038"/>
            <a:ext cx="2895600" cy="609600"/>
          </a:xfrm>
          <a:custGeom>
            <a:avLst/>
            <a:gdLst>
              <a:gd name="T0" fmla="*/ 2147483647 w 5748"/>
              <a:gd name="T1" fmla="*/ 2147483647 h 246"/>
              <a:gd name="T2" fmla="*/ 0 w 5748"/>
              <a:gd name="T3" fmla="*/ 2147483647 h 246"/>
              <a:gd name="T4" fmla="*/ 0 w 5748"/>
              <a:gd name="T5" fmla="*/ 0 h 246"/>
              <a:gd name="T6" fmla="*/ 2147483647 w 5748"/>
              <a:gd name="T7" fmla="*/ 0 h 246"/>
              <a:gd name="T8" fmla="*/ 2147483647 w 5748"/>
              <a:gd name="T9" fmla="*/ 2147483647 h 246"/>
              <a:gd name="T10" fmla="*/ 2147483647 w 5748"/>
              <a:gd name="T11" fmla="*/ 2147483647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3" name="Freeform 10"/>
              <p:cNvSpPr>
                <a:spLocks/>
              </p:cNvSpPr>
              <p:nvPr userDrawn="1"/>
            </p:nvSpPr>
            <p:spPr bwMode="ltGray">
              <a:xfrm>
                <a:off x="2677" y="3792"/>
                <a:ext cx="186" cy="395"/>
              </a:xfrm>
              <a:custGeom>
                <a:avLst/>
                <a:gdLst>
                  <a:gd name="T0" fmla="*/ 36 w 186"/>
                  <a:gd name="T1" fmla="*/ 0 h 353"/>
                  <a:gd name="T2" fmla="*/ 54 w 186"/>
                  <a:gd name="T3" fmla="*/ 25 h 353"/>
                  <a:gd name="T4" fmla="*/ 24 w 186"/>
                  <a:gd name="T5" fmla="*/ 43 h 353"/>
                  <a:gd name="T6" fmla="*/ 18 w 186"/>
                  <a:gd name="T7" fmla="*/ 93 h 353"/>
                  <a:gd name="T8" fmla="*/ 42 w 186"/>
                  <a:gd name="T9" fmla="*/ 160 h 353"/>
                  <a:gd name="T10" fmla="*/ 48 w 186"/>
                  <a:gd name="T11" fmla="*/ 227 h 353"/>
                  <a:gd name="T12" fmla="*/ 0 w 186"/>
                  <a:gd name="T13" fmla="*/ 495 h 353"/>
                  <a:gd name="T14" fmla="*/ 54 w 186"/>
                  <a:gd name="T15" fmla="*/ 327 h 353"/>
                  <a:gd name="T16" fmla="*/ 84 w 186"/>
                  <a:gd name="T17" fmla="*/ 303 h 353"/>
                  <a:gd name="T18" fmla="*/ 126 w 186"/>
                  <a:gd name="T19" fmla="*/ 177 h 353"/>
                  <a:gd name="T20" fmla="*/ 144 w 186"/>
                  <a:gd name="T21" fmla="*/ 168 h 353"/>
                  <a:gd name="T22" fmla="*/ 144 w 186"/>
                  <a:gd name="T23" fmla="*/ 126 h 353"/>
                  <a:gd name="T24" fmla="*/ 186 w 186"/>
                  <a:gd name="T25" fmla="*/ 93 h 353"/>
                  <a:gd name="T26" fmla="*/ 162 w 186"/>
                  <a:gd name="T27" fmla="*/ 84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4"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5"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9 h 66"/>
                  <a:gd name="T8" fmla="*/ 6 w 155"/>
                  <a:gd name="T9" fmla="*/ 25 h 66"/>
                  <a:gd name="T10" fmla="*/ 0 w 155"/>
                  <a:gd name="T11" fmla="*/ 34 h 66"/>
                  <a:gd name="T12" fmla="*/ 78 w 155"/>
                  <a:gd name="T13" fmla="*/ 84 h 66"/>
                  <a:gd name="T14" fmla="*/ 96 w 155"/>
                  <a:gd name="T15" fmla="*/ 59 h 66"/>
                  <a:gd name="T16" fmla="*/ 155 w 155"/>
                  <a:gd name="T17" fmla="*/ 93 h 66"/>
                  <a:gd name="T18" fmla="*/ 126 w 155"/>
                  <a:gd name="T19" fmla="*/ 34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6" name="Freeform 13"/>
              <p:cNvSpPr>
                <a:spLocks/>
              </p:cNvSpPr>
              <p:nvPr userDrawn="1"/>
            </p:nvSpPr>
            <p:spPr bwMode="ltGray">
              <a:xfrm>
                <a:off x="2486" y="3859"/>
                <a:ext cx="42" cy="81"/>
              </a:xfrm>
              <a:custGeom>
                <a:avLst/>
                <a:gdLst>
                  <a:gd name="T0" fmla="*/ 6 w 42"/>
                  <a:gd name="T1" fmla="*/ 52 h 72"/>
                  <a:gd name="T2" fmla="*/ 0 w 42"/>
                  <a:gd name="T3" fmla="*/ 26 h 72"/>
                  <a:gd name="T4" fmla="*/ 12 w 42"/>
                  <a:gd name="T5" fmla="*/ 9 h 72"/>
                  <a:gd name="T6" fmla="*/ 0 w 42"/>
                  <a:gd name="T7" fmla="*/ 9 h 72"/>
                  <a:gd name="T8" fmla="*/ 12 w 42"/>
                  <a:gd name="T9" fmla="*/ 9 h 72"/>
                  <a:gd name="T10" fmla="*/ 24 w 42"/>
                  <a:gd name="T11" fmla="*/ 9 h 72"/>
                  <a:gd name="T12" fmla="*/ 36 w 42"/>
                  <a:gd name="T13" fmla="*/ 9 h 72"/>
                  <a:gd name="T14" fmla="*/ 42 w 42"/>
                  <a:gd name="T15" fmla="*/ 0 h 72"/>
                  <a:gd name="T16" fmla="*/ 30 w 42"/>
                  <a:gd name="T17" fmla="*/ 26 h 72"/>
                  <a:gd name="T18" fmla="*/ 42 w 42"/>
                  <a:gd name="T19" fmla="*/ 69 h 72"/>
                  <a:gd name="T20" fmla="*/ 12 w 42"/>
                  <a:gd name="T21" fmla="*/ 102 h 72"/>
                  <a:gd name="T22" fmla="*/ 6 w 42"/>
                  <a:gd name="T23" fmla="*/ 52 h 72"/>
                  <a:gd name="T24" fmla="*/ 6 w 42"/>
                  <a:gd name="T25" fmla="*/ 52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sp>
          <p:nvSpPr>
            <p:cNvPr id="11"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gd name="T0" fmla="*/ 24 w 365"/>
                <a:gd name="T1" fmla="*/ 24 h 287"/>
                <a:gd name="T2" fmla="*/ 0 w 365"/>
                <a:gd name="T3" fmla="*/ 63 h 287"/>
                <a:gd name="T4" fmla="*/ 66 w 365"/>
                <a:gd name="T5" fmla="*/ 114 h 287"/>
                <a:gd name="T6" fmla="*/ 143 w 365"/>
                <a:gd name="T7" fmla="*/ 189 h 287"/>
                <a:gd name="T8" fmla="*/ 191 w 365"/>
                <a:gd name="T9" fmla="*/ 174 h 287"/>
                <a:gd name="T10" fmla="*/ 341 w 365"/>
                <a:gd name="T11" fmla="*/ 299 h 287"/>
                <a:gd name="T12" fmla="*/ 305 w 365"/>
                <a:gd name="T13" fmla="*/ 180 h 287"/>
                <a:gd name="T14" fmla="*/ 365 w 365"/>
                <a:gd name="T15" fmla="*/ 138 h 287"/>
                <a:gd name="T16" fmla="*/ 359 w 365"/>
                <a:gd name="T17" fmla="*/ 132 h 287"/>
                <a:gd name="T18" fmla="*/ 335 w 365"/>
                <a:gd name="T19" fmla="*/ 120 h 287"/>
                <a:gd name="T20" fmla="*/ 299 w 365"/>
                <a:gd name="T21" fmla="*/ 93 h 287"/>
                <a:gd name="T22" fmla="*/ 257 w 365"/>
                <a:gd name="T23" fmla="*/ 75 h 287"/>
                <a:gd name="T24" fmla="*/ 215 w 365"/>
                <a:gd name="T25" fmla="*/ 57 h 287"/>
                <a:gd name="T26" fmla="*/ 173 w 365"/>
                <a:gd name="T27" fmla="*/ 39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9" name="Freeform 17"/>
            <p:cNvSpPr>
              <a:spLocks/>
            </p:cNvSpPr>
            <p:nvPr userDrawn="1"/>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20" name="Freeform 18"/>
            <p:cNvSpPr>
              <a:spLocks/>
            </p:cNvSpPr>
            <p:nvPr userDrawn="1"/>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3 h 60"/>
                <a:gd name="T16" fmla="*/ 65 w 71"/>
                <a:gd name="T17" fmla="*/ 45 h 60"/>
                <a:gd name="T18" fmla="*/ 71 w 71"/>
                <a:gd name="T19" fmla="*/ 57 h 60"/>
                <a:gd name="T20" fmla="*/ 71 w 71"/>
                <a:gd name="T21" fmla="*/ 63 h 60"/>
                <a:gd name="T22" fmla="*/ 59 w 71"/>
                <a:gd name="T23" fmla="*/ 57 h 60"/>
                <a:gd name="T24" fmla="*/ 47 w 71"/>
                <a:gd name="T25" fmla="*/ 45 h 60"/>
                <a:gd name="T26" fmla="*/ 23 w 71"/>
                <a:gd name="T27" fmla="*/ 33 h 60"/>
                <a:gd name="T28" fmla="*/ 23 w 71"/>
                <a:gd name="T29" fmla="*/ 39 h 60"/>
                <a:gd name="T30" fmla="*/ 18 w 71"/>
                <a:gd name="T31" fmla="*/ 45 h 60"/>
                <a:gd name="T32" fmla="*/ 12 w 71"/>
                <a:gd name="T33" fmla="*/ 51 h 60"/>
                <a:gd name="T34" fmla="*/ 6 w 71"/>
                <a:gd name="T35" fmla="*/ 51 h 60"/>
                <a:gd name="T36" fmla="*/ 6 w 71"/>
                <a:gd name="T37" fmla="*/ 51 h 60"/>
                <a:gd name="T38" fmla="*/ 6 w 71"/>
                <a:gd name="T39" fmla="*/ 39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21" name="Freeform 19"/>
            <p:cNvSpPr>
              <a:spLocks/>
            </p:cNvSpPr>
            <p:nvPr userDrawn="1"/>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7 h 162"/>
                <a:gd name="T10" fmla="*/ 96 w 161"/>
                <a:gd name="T11" fmla="*/ 63 h 162"/>
                <a:gd name="T12" fmla="*/ 102 w 161"/>
                <a:gd name="T13" fmla="*/ 75 h 162"/>
                <a:gd name="T14" fmla="*/ 108 w 161"/>
                <a:gd name="T15" fmla="*/ 87 h 162"/>
                <a:gd name="T16" fmla="*/ 120 w 161"/>
                <a:gd name="T17" fmla="*/ 99 h 162"/>
                <a:gd name="T18" fmla="*/ 143 w 161"/>
                <a:gd name="T19" fmla="*/ 117 h 162"/>
                <a:gd name="T20" fmla="*/ 155 w 161"/>
                <a:gd name="T21" fmla="*/ 144 h 162"/>
                <a:gd name="T22" fmla="*/ 161 w 161"/>
                <a:gd name="T23" fmla="*/ 162 h 162"/>
                <a:gd name="T24" fmla="*/ 161 w 161"/>
                <a:gd name="T25" fmla="*/ 168 h 162"/>
                <a:gd name="T26" fmla="*/ 96 w 161"/>
                <a:gd name="T27" fmla="*/ 105 h 162"/>
                <a:gd name="T28" fmla="*/ 30 w 161"/>
                <a:gd name="T29" fmla="*/ 57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22" name="Freeform 20"/>
            <p:cNvSpPr>
              <a:spLocks/>
            </p:cNvSpPr>
            <p:nvPr userDrawn="1"/>
          </p:nvSpPr>
          <p:spPr bwMode="auto">
            <a:xfrm>
              <a:off x="706" y="3854"/>
              <a:ext cx="59" cy="61"/>
            </a:xfrm>
            <a:custGeom>
              <a:avLst/>
              <a:gdLst>
                <a:gd name="T0" fmla="*/ 59 w 59"/>
                <a:gd name="T1" fmla="*/ 6 h 60"/>
                <a:gd name="T2" fmla="*/ 41 w 59"/>
                <a:gd name="T3" fmla="*/ 33 h 60"/>
                <a:gd name="T4" fmla="*/ 41 w 59"/>
                <a:gd name="T5" fmla="*/ 39 h 60"/>
                <a:gd name="T6" fmla="*/ 47 w 59"/>
                <a:gd name="T7" fmla="*/ 45 h 60"/>
                <a:gd name="T8" fmla="*/ 53 w 59"/>
                <a:gd name="T9" fmla="*/ 57 h 60"/>
                <a:gd name="T10" fmla="*/ 53 w 59"/>
                <a:gd name="T11" fmla="*/ 63 h 60"/>
                <a:gd name="T12" fmla="*/ 47 w 59"/>
                <a:gd name="T13" fmla="*/ 57 h 60"/>
                <a:gd name="T14" fmla="*/ 35 w 59"/>
                <a:gd name="T15" fmla="*/ 51 h 60"/>
                <a:gd name="T16" fmla="*/ 23 w 59"/>
                <a:gd name="T17" fmla="*/ 39 h 60"/>
                <a:gd name="T18" fmla="*/ 17 w 59"/>
                <a:gd name="T19" fmla="*/ 33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23" name="Freeform 21"/>
            <p:cNvSpPr>
              <a:spLocks/>
            </p:cNvSpPr>
            <p:nvPr userDrawn="1"/>
          </p:nvSpPr>
          <p:spPr bwMode="auto">
            <a:xfrm>
              <a:off x="395" y="3811"/>
              <a:ext cx="245" cy="207"/>
            </a:xfrm>
            <a:custGeom>
              <a:avLst/>
              <a:gdLst>
                <a:gd name="T0" fmla="*/ 233 w 245"/>
                <a:gd name="T1" fmla="*/ 39 h 204"/>
                <a:gd name="T2" fmla="*/ 245 w 245"/>
                <a:gd name="T3" fmla="*/ 45 h 204"/>
                <a:gd name="T4" fmla="*/ 209 w 245"/>
                <a:gd name="T5" fmla="*/ 87 h 204"/>
                <a:gd name="T6" fmla="*/ 143 w 245"/>
                <a:gd name="T7" fmla="*/ 138 h 204"/>
                <a:gd name="T8" fmla="*/ 167 w 245"/>
                <a:gd name="T9" fmla="*/ 162 h 204"/>
                <a:gd name="T10" fmla="*/ 179 w 245"/>
                <a:gd name="T11" fmla="*/ 213 h 204"/>
                <a:gd name="T12" fmla="*/ 77 w 245"/>
                <a:gd name="T13" fmla="*/ 138 h 204"/>
                <a:gd name="T14" fmla="*/ 47 w 245"/>
                <a:gd name="T15" fmla="*/ 87 h 204"/>
                <a:gd name="T16" fmla="*/ 89 w 245"/>
                <a:gd name="T17" fmla="*/ 69 h 204"/>
                <a:gd name="T18" fmla="*/ 59 w 245"/>
                <a:gd name="T19" fmla="*/ 39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9 h 204"/>
                <a:gd name="T50" fmla="*/ 233 w 245"/>
                <a:gd name="T51" fmla="*/ 39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sp>
        <p:nvSpPr>
          <p:cNvPr id="184342" name="Rectangle 22"/>
          <p:cNvSpPr>
            <a:spLocks noGrp="1" noChangeArrowheads="1"/>
          </p:cNvSpPr>
          <p:nvPr>
            <p:ph type="ctrTitle" sz="quarter"/>
          </p:nvPr>
        </p:nvSpPr>
        <p:spPr>
          <a:xfrm>
            <a:off x="457200" y="1447800"/>
            <a:ext cx="8229600" cy="1736725"/>
          </a:xfrm>
        </p:spPr>
        <p:txBody>
          <a:bodyPr/>
          <a:lstStyle>
            <a:lvl1pPr>
              <a:defRPr sz="5400"/>
            </a:lvl1pPr>
          </a:lstStyle>
          <a:p>
            <a:pPr lvl="0"/>
            <a:r>
              <a:rPr lang="en-US" noProof="0" smtClean="0"/>
              <a:t>Click to edit Master title style</a:t>
            </a:r>
          </a:p>
        </p:txBody>
      </p:sp>
      <p:sp>
        <p:nvSpPr>
          <p:cNvPr id="18434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pPr lvl="0"/>
            <a:r>
              <a:rPr lang="en-US" noProof="0" smtClean="0"/>
              <a:t>Click to edit Master subtitle style</a:t>
            </a:r>
          </a:p>
        </p:txBody>
      </p:sp>
      <p:sp>
        <p:nvSpPr>
          <p:cNvPr id="24" name="Rectangle 24"/>
          <p:cNvSpPr>
            <a:spLocks noGrp="1" noChangeArrowheads="1"/>
          </p:cNvSpPr>
          <p:nvPr>
            <p:ph type="dt" sz="quarter" idx="10"/>
          </p:nvPr>
        </p:nvSpPr>
        <p:spPr/>
        <p:txBody>
          <a:bodyPr/>
          <a:lstStyle>
            <a:lvl1pPr>
              <a:defRPr>
                <a:latin typeface="Arial" charset="0"/>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a:latin typeface="Arial" charset="0"/>
              </a:defRPr>
            </a:lvl1pPr>
          </a:lstStyle>
          <a:p>
            <a:pPr>
              <a:defRPr/>
            </a:pPr>
            <a:fld id="{4BBA2CB9-715B-45C8-98FE-FFAD53AC6012}" type="slidenum">
              <a:rPr lang="en-US"/>
              <a:pPr>
                <a:defRPr/>
              </a:pPr>
              <a:t>‹#›</a:t>
            </a:fld>
            <a:endParaRPr lang="en-US" dirty="0"/>
          </a:p>
        </p:txBody>
      </p:sp>
      <p:sp>
        <p:nvSpPr>
          <p:cNvPr id="26" name="Rectangle 26"/>
          <p:cNvSpPr>
            <a:spLocks noGrp="1" noChangeArrowheads="1"/>
          </p:cNvSpPr>
          <p:nvPr>
            <p:ph type="ftr" sz="quarter" idx="12"/>
          </p:nvPr>
        </p:nvSpPr>
        <p:spPr/>
        <p:txBody>
          <a:bodyPr/>
          <a:lstStyle>
            <a:lvl1pPr>
              <a:defRPr>
                <a:latin typeface="Arial" charset="0"/>
              </a:defRPr>
            </a:lvl1pPr>
          </a:lstStyle>
          <a:p>
            <a:pPr>
              <a:defRPr/>
            </a:pPr>
            <a:endParaRPr lang="en-US"/>
          </a:p>
        </p:txBody>
      </p:sp>
    </p:spTree>
    <p:extLst>
      <p:ext uri="{BB962C8B-B14F-4D97-AF65-F5344CB8AC3E}">
        <p14:creationId xmlns:p14="http://schemas.microsoft.com/office/powerpoint/2010/main" val="57428867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atin typeface="Arial"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7DCD27B3-5DDD-46EE-8D9E-DA2F53C5A61F}" type="slidenum">
              <a:rPr lang="en-US"/>
              <a:pPr>
                <a:defRPr/>
              </a:pPr>
              <a:t>‹#›</a:t>
            </a:fld>
            <a:endParaRPr lang="en-US" dirty="0"/>
          </a:p>
        </p:txBody>
      </p:sp>
    </p:spTree>
    <p:extLst>
      <p:ext uri="{BB962C8B-B14F-4D97-AF65-F5344CB8AC3E}">
        <p14:creationId xmlns:p14="http://schemas.microsoft.com/office/powerpoint/2010/main" val="190228486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A86C65D0-98EA-4946-802F-A7207376B5EA}" type="slidenum">
              <a:rPr lang="en-US"/>
              <a:pPr>
                <a:defRPr/>
              </a:pPr>
              <a:t>‹#›</a:t>
            </a:fld>
            <a:endParaRPr lang="en-US" dirty="0"/>
          </a:p>
        </p:txBody>
      </p:sp>
    </p:spTree>
    <p:extLst>
      <p:ext uri="{BB962C8B-B14F-4D97-AF65-F5344CB8AC3E}">
        <p14:creationId xmlns:p14="http://schemas.microsoft.com/office/powerpoint/2010/main" val="1025858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15437345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lvl1pPr>
              <a:defRPr>
                <a:latin typeface="Arial"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DAF03DD3-365F-4C8B-9F4D-8E1FB7CA4F29}" type="slidenum">
              <a:rPr lang="en-US"/>
              <a:pPr>
                <a:defRPr/>
              </a:pPr>
              <a:t>‹#›</a:t>
            </a:fld>
            <a:endParaRPr lang="en-US" dirty="0"/>
          </a:p>
        </p:txBody>
      </p:sp>
    </p:spTree>
    <p:extLst>
      <p:ext uri="{BB962C8B-B14F-4D97-AF65-F5344CB8AC3E}">
        <p14:creationId xmlns:p14="http://schemas.microsoft.com/office/powerpoint/2010/main" val="149392120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lvl1pPr>
              <a:defRPr>
                <a:latin typeface="Arial" charset="0"/>
              </a:defRPr>
            </a:lvl1pPr>
          </a:lstStyle>
          <a:p>
            <a:pPr>
              <a:defRPr/>
            </a:pPr>
            <a:endParaRPr lang="en-US"/>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C9A6EC7D-E191-4AE4-B3F5-A67CD9A6268A}" type="slidenum">
              <a:rPr lang="en-US"/>
              <a:pPr>
                <a:defRPr/>
              </a:pPr>
              <a:t>‹#›</a:t>
            </a:fld>
            <a:endParaRPr lang="en-US" dirty="0"/>
          </a:p>
        </p:txBody>
      </p:sp>
    </p:spTree>
    <p:extLst>
      <p:ext uri="{BB962C8B-B14F-4D97-AF65-F5344CB8AC3E}">
        <p14:creationId xmlns:p14="http://schemas.microsoft.com/office/powerpoint/2010/main" val="3649630645"/>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lvl1pPr>
              <a:defRPr>
                <a:latin typeface="Arial" charset="0"/>
              </a:defRPr>
            </a:lvl1pPr>
          </a:lstStyle>
          <a:p>
            <a:pPr>
              <a:defRPr/>
            </a:pPr>
            <a:endParaRPr lang="en-US"/>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364BAED5-535C-4E4B-92C4-0CFF7E0EE1EA}" type="slidenum">
              <a:rPr lang="en-US"/>
              <a:pPr>
                <a:defRPr/>
              </a:pPr>
              <a:t>‹#›</a:t>
            </a:fld>
            <a:endParaRPr lang="en-US" dirty="0"/>
          </a:p>
        </p:txBody>
      </p:sp>
    </p:spTree>
    <p:extLst>
      <p:ext uri="{BB962C8B-B14F-4D97-AF65-F5344CB8AC3E}">
        <p14:creationId xmlns:p14="http://schemas.microsoft.com/office/powerpoint/2010/main" val="2034947891"/>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endParaRPr lang="en-US"/>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US"/>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25BFF147-06E7-472B-97D5-5A08C7860641}" type="slidenum">
              <a:rPr lang="en-US"/>
              <a:pPr>
                <a:defRPr/>
              </a:pPr>
              <a:t>‹#›</a:t>
            </a:fld>
            <a:endParaRPr lang="en-US" dirty="0"/>
          </a:p>
        </p:txBody>
      </p:sp>
    </p:spTree>
    <p:extLst>
      <p:ext uri="{BB962C8B-B14F-4D97-AF65-F5344CB8AC3E}">
        <p14:creationId xmlns:p14="http://schemas.microsoft.com/office/powerpoint/2010/main" val="305413613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8E9B0117-86DB-418D-B437-B7E3B2723719}" type="slidenum">
              <a:rPr lang="en-US"/>
              <a:pPr>
                <a:defRPr/>
              </a:pPr>
              <a:t>‹#›</a:t>
            </a:fld>
            <a:endParaRPr lang="en-US" dirty="0"/>
          </a:p>
        </p:txBody>
      </p:sp>
    </p:spTree>
    <p:extLst>
      <p:ext uri="{BB962C8B-B14F-4D97-AF65-F5344CB8AC3E}">
        <p14:creationId xmlns:p14="http://schemas.microsoft.com/office/powerpoint/2010/main" val="321818142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83988A2-12C9-425D-9236-AB84777CC497}" type="slidenum">
              <a:rPr lang="en-US"/>
              <a:pPr>
                <a:defRPr/>
              </a:pPr>
              <a:t>‹#›</a:t>
            </a:fld>
            <a:endParaRPr lang="en-US" dirty="0"/>
          </a:p>
        </p:txBody>
      </p:sp>
    </p:spTree>
    <p:extLst>
      <p:ext uri="{BB962C8B-B14F-4D97-AF65-F5344CB8AC3E}">
        <p14:creationId xmlns:p14="http://schemas.microsoft.com/office/powerpoint/2010/main" val="312096330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atin typeface="Arial"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0426E0BB-5731-4C2B-BE0C-74EB113D157F}" type="slidenum">
              <a:rPr lang="en-US"/>
              <a:pPr>
                <a:defRPr/>
              </a:pPr>
              <a:t>‹#›</a:t>
            </a:fld>
            <a:endParaRPr lang="en-US" dirty="0"/>
          </a:p>
        </p:txBody>
      </p:sp>
    </p:spTree>
    <p:extLst>
      <p:ext uri="{BB962C8B-B14F-4D97-AF65-F5344CB8AC3E}">
        <p14:creationId xmlns:p14="http://schemas.microsoft.com/office/powerpoint/2010/main" val="152840064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lvl1pPr>
              <a:defRPr>
                <a:latin typeface="Arial" charset="0"/>
              </a:defRPr>
            </a:lvl1pPr>
          </a:lstStyle>
          <a:p>
            <a:pPr>
              <a:defRPr/>
            </a:pPr>
            <a:endParaRPr lang="en-US"/>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B86A4DCA-F38F-4293-8A69-3E7F2042D321}" type="slidenum">
              <a:rPr lang="en-US"/>
              <a:pPr>
                <a:defRPr/>
              </a:pPr>
              <a:t>‹#›</a:t>
            </a:fld>
            <a:endParaRPr lang="en-US" dirty="0"/>
          </a:p>
        </p:txBody>
      </p:sp>
    </p:spTree>
    <p:extLst>
      <p:ext uri="{BB962C8B-B14F-4D97-AF65-F5344CB8AC3E}">
        <p14:creationId xmlns:p14="http://schemas.microsoft.com/office/powerpoint/2010/main" val="3713336292"/>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lipArt Placeholder 3"/>
          <p:cNvSpPr>
            <a:spLocks noGrp="1"/>
          </p:cNvSpPr>
          <p:nvPr>
            <p:ph type="clipArt" sz="half" idx="2"/>
          </p:nvPr>
        </p:nvSpPr>
        <p:spPr>
          <a:xfrm>
            <a:off x="4648200" y="1600200"/>
            <a:ext cx="4038600" cy="4495800"/>
          </a:xfrm>
        </p:spPr>
        <p:txBody>
          <a:bodyPr/>
          <a:lstStyle/>
          <a:p>
            <a:pPr lvl="0"/>
            <a:endParaRPr lang="en-IN" noProof="0" dirty="0"/>
          </a:p>
        </p:txBody>
      </p:sp>
      <p:sp>
        <p:nvSpPr>
          <p:cNvPr id="5" name="Date Placeholder 4"/>
          <p:cNvSpPr>
            <a:spLocks noGrp="1"/>
          </p:cNvSpPr>
          <p:nvPr>
            <p:ph type="dt" sz="half" idx="10"/>
          </p:nvPr>
        </p:nvSpPr>
        <p:spPr/>
        <p:txBody>
          <a:bodyPr/>
          <a:lstStyle>
            <a:lvl1pPr>
              <a:defRPr>
                <a:latin typeface="Arial" charset="0"/>
              </a:defRPr>
            </a:lvl1pPr>
          </a:lstStyle>
          <a:p>
            <a:pPr>
              <a:defRPr/>
            </a:pPr>
            <a:endParaRPr lang="en-US"/>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F1A3311E-EF01-4A07-A540-AC19C9963DC5}" type="slidenum">
              <a:rPr lang="en-US"/>
              <a:pPr>
                <a:defRPr/>
              </a:pPr>
              <a:t>‹#›</a:t>
            </a:fld>
            <a:endParaRPr lang="en-US" dirty="0"/>
          </a:p>
        </p:txBody>
      </p:sp>
    </p:spTree>
    <p:extLst>
      <p:ext uri="{BB962C8B-B14F-4D97-AF65-F5344CB8AC3E}">
        <p14:creationId xmlns:p14="http://schemas.microsoft.com/office/powerpoint/2010/main" val="39657090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477125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362344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881203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511057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8963098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43059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1250835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07440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492103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1265918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Content Placeholder 2"/>
          <p:cNvSpPr>
            <a:spLocks noGrp="1"/>
          </p:cNvSpPr>
          <p:nvPr>
            <p:ph sz="quarter" idx="1"/>
          </p:nvPr>
        </p:nvSpPr>
        <p:spPr>
          <a:xfrm>
            <a:off x="838200"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half" idx="3"/>
          </p:nvPr>
        </p:nvSpPr>
        <p:spPr>
          <a:xfrm>
            <a:off x="838200" y="4076700"/>
            <a:ext cx="8007350"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E644920-A4E2-4EEB-BF9C-52957DD6F8B7}" type="slidenum">
              <a:rPr lang="en-US"/>
              <a:pPr>
                <a:defRPr/>
              </a:pPr>
              <a:t>‹#›</a:t>
            </a:fld>
            <a:endParaRPr lang="en-US"/>
          </a:p>
        </p:txBody>
      </p:sp>
    </p:spTree>
    <p:extLst>
      <p:ext uri="{BB962C8B-B14F-4D97-AF65-F5344CB8AC3E}">
        <p14:creationId xmlns:p14="http://schemas.microsoft.com/office/powerpoint/2010/main" val="35116063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Content Placeholder 4"/>
          <p:cNvSpPr>
            <a:spLocks noGrp="1"/>
          </p:cNvSpPr>
          <p:nvPr>
            <p:ph sz="quarter" idx="3"/>
          </p:nvPr>
        </p:nvSpPr>
        <p:spPr>
          <a:xfrm>
            <a:off x="4918075" y="40767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BA76710-B9E0-46FA-92BA-B97310FA8BC9}" type="slidenum">
              <a:rPr lang="en-US"/>
              <a:pPr>
                <a:defRPr/>
              </a:pPr>
              <a:t>‹#›</a:t>
            </a:fld>
            <a:endParaRPr lang="en-US"/>
          </a:p>
        </p:txBody>
      </p:sp>
    </p:spTree>
    <p:extLst>
      <p:ext uri="{BB962C8B-B14F-4D97-AF65-F5344CB8AC3E}">
        <p14:creationId xmlns:p14="http://schemas.microsoft.com/office/powerpoint/2010/main" val="2345481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0635971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259486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8252603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2235612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232489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0094666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8446637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9289748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4887142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3703392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39717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25484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8463874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538482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5755640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115052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7461498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060520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4317410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4663265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889478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817296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2268679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5593920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8376641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9640577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2371703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461699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92084577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0801309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8829968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56578015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216482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103244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2968538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2028114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6474324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39796124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4144745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520824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IN"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FD91007-7560-461E-9281-DD8462A8ADAF}" type="slidenum">
              <a:rPr lang="en-AU"/>
              <a:pPr>
                <a:defRPr/>
              </a:pPr>
              <a:t>‹#›</a:t>
            </a:fld>
            <a:endParaRPr lang="en-AU"/>
          </a:p>
        </p:txBody>
      </p:sp>
    </p:spTree>
    <p:extLst>
      <p:ext uri="{BB962C8B-B14F-4D97-AF65-F5344CB8AC3E}">
        <p14:creationId xmlns:p14="http://schemas.microsoft.com/office/powerpoint/2010/main" val="28364592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6166829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40873622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541704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83536716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698566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1859059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77714383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2170830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21882096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535226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13854839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06525919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5677412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Content Placeholder 2"/>
          <p:cNvSpPr>
            <a:spLocks noGrp="1"/>
          </p:cNvSpPr>
          <p:nvPr>
            <p:ph sz="quarter" idx="1"/>
          </p:nvPr>
        </p:nvSpPr>
        <p:spPr>
          <a:xfrm>
            <a:off x="838200"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half" idx="3"/>
          </p:nvPr>
        </p:nvSpPr>
        <p:spPr>
          <a:xfrm>
            <a:off x="838200" y="4076700"/>
            <a:ext cx="8007350"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E644920-A4E2-4EEB-BF9C-52957DD6F8B7}" type="slidenum">
              <a:rPr lang="en-US"/>
              <a:pPr>
                <a:defRPr/>
              </a:pPr>
              <a:t>‹#›</a:t>
            </a:fld>
            <a:endParaRPr lang="en-US"/>
          </a:p>
        </p:txBody>
      </p:sp>
    </p:spTree>
    <p:extLst>
      <p:ext uri="{BB962C8B-B14F-4D97-AF65-F5344CB8AC3E}">
        <p14:creationId xmlns:p14="http://schemas.microsoft.com/office/powerpoint/2010/main" val="3511606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13391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Content Placeholder 4"/>
          <p:cNvSpPr>
            <a:spLocks noGrp="1"/>
          </p:cNvSpPr>
          <p:nvPr>
            <p:ph sz="quarter" idx="3"/>
          </p:nvPr>
        </p:nvSpPr>
        <p:spPr>
          <a:xfrm>
            <a:off x="4918075" y="40767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Date Placeholder 5"/>
          <p:cNvSpPr>
            <a:spLocks noGrp="1"/>
          </p:cNvSpPr>
          <p:nvPr>
            <p:ph type="dt" sz="half" idx="10"/>
          </p:nvPr>
        </p:nvSpPr>
        <p:spPr>
          <a:xfrm>
            <a:off x="838200" y="6245225"/>
            <a:ext cx="1901825"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pPr>
              <a:defRPr/>
            </a:pPr>
            <a:fld id="{FBA76710-B9E0-46FA-92BA-B97310FA8BC9}" type="slidenum">
              <a:rPr lang="en-US"/>
              <a:pPr>
                <a:defRPr/>
              </a:pPr>
              <a:t>‹#›</a:t>
            </a:fld>
            <a:endParaRPr lang="en-US"/>
          </a:p>
        </p:txBody>
      </p:sp>
    </p:spTree>
    <p:extLst>
      <p:ext uri="{BB962C8B-B14F-4D97-AF65-F5344CB8AC3E}">
        <p14:creationId xmlns:p14="http://schemas.microsoft.com/office/powerpoint/2010/main" val="234548101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IN"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FD91007-7560-461E-9281-DD8462A8ADAF}" type="slidenum">
              <a:rPr lang="en-AU"/>
              <a:pPr>
                <a:defRPr/>
              </a:pPr>
              <a:t>‹#›</a:t>
            </a:fld>
            <a:endParaRPr lang="en-AU"/>
          </a:p>
        </p:txBody>
      </p:sp>
    </p:spTree>
    <p:extLst>
      <p:ext uri="{BB962C8B-B14F-4D97-AF65-F5344CB8AC3E}">
        <p14:creationId xmlns:p14="http://schemas.microsoft.com/office/powerpoint/2010/main" val="283645925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09775787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873657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83114767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85719037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0447969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Rectangle 23"/>
          <p:cNvSpPr>
            <a:spLocks noGrp="1" noChangeArrowheads="1"/>
          </p:cNvSpPr>
          <p:nvPr>
            <p:ph type="sldNum" sz="quarter" idx="10"/>
          </p:nvPr>
        </p:nvSpPr>
        <p:spPr>
          <a:ln/>
        </p:spPr>
        <p:txBody>
          <a:bodyPr/>
          <a:lstStyle>
            <a:lvl1pPr>
              <a:defRPr/>
            </a:lvl1pPr>
          </a:lstStyle>
          <a:p>
            <a:pPr>
              <a:defRPr/>
            </a:pPr>
            <a:fld id="{0630F06D-6AF9-44F2-8498-A94FDB28CD47}" type="slidenum">
              <a:rPr lang="en-US">
                <a:solidFill>
                  <a:srgbClr val="FFFFFF"/>
                </a:solidFill>
              </a:rPr>
              <a:pPr>
                <a:defRPr/>
              </a:pPr>
              <a:t>‹#›</a:t>
            </a:fld>
            <a:endParaRPr lang="en-US">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73000426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12B9D8A8-1946-40BC-B5B1-A8013DD9E90F}" type="slidenum">
              <a:rPr lang="en-US">
                <a:solidFill>
                  <a:srgbClr val="FFFFFF"/>
                </a:solidFill>
              </a:rPr>
              <a:pPr>
                <a:defRPr/>
              </a:pPr>
              <a:t>‹#›</a:t>
            </a:fld>
            <a:endParaRPr lang="en-US">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92666528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B9353BF0-BA0F-43E3-8A87-6648832DAB9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86694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50336937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0A3D2DEB-3E40-451F-BA71-C3BE2DAE2DD9}"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87361806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6C36F16F-A15F-4872-94B9-177918E8A043}"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12658269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71450"/>
            <a:ext cx="2076450" cy="5924550"/>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381000" y="171450"/>
            <a:ext cx="6076950" cy="5924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2AA500E4-F23B-45B6-BCBA-1800D86CCAE8}"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7811018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0"/>
            <a:ext cx="8305800" cy="1123950"/>
          </a:xfrm>
        </p:spPr>
        <p:txBody>
          <a:bodyPr/>
          <a:lstStyle/>
          <a:p>
            <a:r>
              <a:rPr lang="en-US" smtClean="0"/>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F17FF7D6-A298-46FB-B9B0-4941B679495D}"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233461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IN" noProof="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5FD91007-7560-461E-9281-DD8462A8ADAF}" type="slidenum">
              <a:rPr lang="en-AU"/>
              <a:pPr>
                <a:defRPr/>
              </a:pPr>
              <a:t>‹#›</a:t>
            </a:fld>
            <a:endParaRPr lang="en-AU"/>
          </a:p>
        </p:txBody>
      </p:sp>
    </p:spTree>
    <p:extLst>
      <p:ext uri="{BB962C8B-B14F-4D97-AF65-F5344CB8AC3E}">
        <p14:creationId xmlns:p14="http://schemas.microsoft.com/office/powerpoint/2010/main" val="28364592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2642" name="Rectangle 2"/>
          <p:cNvSpPr>
            <a:spLocks noGrp="1" noChangeArrowheads="1"/>
          </p:cNvSpPr>
          <p:nvPr>
            <p:ph type="ctrTitle"/>
          </p:nvPr>
        </p:nvSpPr>
        <p:spPr>
          <a:xfrm>
            <a:off x="457200" y="152400"/>
            <a:ext cx="8458200" cy="1143000"/>
          </a:xfrm>
        </p:spPr>
        <p:txBody>
          <a:bodyPr/>
          <a:lstStyle>
            <a:lvl1pPr>
              <a:defRPr sz="4000"/>
            </a:lvl1pPr>
          </a:lstStyle>
          <a:p>
            <a:pPr lvl="0"/>
            <a:r>
              <a:rPr lang="en-US" noProof="0" smtClean="0"/>
              <a:t>Click to edit Master title style</a:t>
            </a:r>
          </a:p>
        </p:txBody>
      </p:sp>
      <p:sp>
        <p:nvSpPr>
          <p:cNvPr id="112643"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5" name="Rectangle 5"/>
          <p:cNvSpPr>
            <a:spLocks noGrp="1" noChangeArrowheads="1"/>
          </p:cNvSpPr>
          <p:nvPr>
            <p:ph type="sldNum" sz="quarter" idx="10"/>
          </p:nvPr>
        </p:nvSpPr>
        <p:spPr>
          <a:xfrm>
            <a:off x="7010400" y="6381750"/>
            <a:ext cx="2133600" cy="476250"/>
          </a:xfrm>
        </p:spPr>
        <p:txBody>
          <a:bodyPr/>
          <a:lstStyle>
            <a:lvl1pPr>
              <a:defRPr smtClean="0"/>
            </a:lvl1pPr>
          </a:lstStyle>
          <a:p>
            <a:pPr>
              <a:defRPr/>
            </a:pPr>
            <a:fld id="{900D331F-E248-4CC5-B958-BF75E7320E05}" type="slidenum">
              <a:rPr lang="en-US">
                <a:solidFill>
                  <a:srgbClr val="FFFFFF"/>
                </a:solidFill>
              </a:rPr>
              <a:pPr>
                <a:defRPr/>
              </a:pPr>
              <a:t>‹#›</a:t>
            </a:fld>
            <a:endParaRPr lang="en-US">
              <a:solidFill>
                <a:srgbClr val="FFFFFF"/>
              </a:solidFill>
            </a:endParaRPr>
          </a:p>
        </p:txBody>
      </p:sp>
      <p:sp>
        <p:nvSpPr>
          <p:cNvPr id="6" name="Rectangle 6"/>
          <p:cNvSpPr>
            <a:spLocks noGrp="1" noChangeArrowheads="1"/>
          </p:cNvSpPr>
          <p:nvPr>
            <p:ph type="ftr" sz="quarter" idx="11"/>
          </p:nvPr>
        </p:nvSpPr>
        <p:spPr>
          <a:xfrm>
            <a:off x="0" y="6381750"/>
            <a:ext cx="2895600" cy="476250"/>
          </a:xfrm>
        </p:spPr>
        <p:txBody>
          <a:bodyPr/>
          <a:lstStyle>
            <a:lvl1pPr>
              <a:defRPr smtClean="0"/>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7054208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Rectangle 23"/>
          <p:cNvSpPr>
            <a:spLocks noGrp="1" noChangeArrowheads="1"/>
          </p:cNvSpPr>
          <p:nvPr>
            <p:ph type="sldNum" sz="quarter" idx="10"/>
          </p:nvPr>
        </p:nvSpPr>
        <p:spPr>
          <a:ln/>
        </p:spPr>
        <p:txBody>
          <a:bodyPr/>
          <a:lstStyle>
            <a:lvl1pPr>
              <a:defRPr/>
            </a:lvl1pPr>
          </a:lstStyle>
          <a:p>
            <a:pPr>
              <a:defRPr/>
            </a:pPr>
            <a:fld id="{86DB0774-95F9-4C46-A1FB-A4147FE4170B}"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195674305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07AC80B4-7539-473B-9259-8E72CA8EF7F7}" type="slidenum">
              <a:rPr lang="en-US">
                <a:solidFill>
                  <a:srgbClr val="FFFFFF"/>
                </a:solidFill>
              </a:rPr>
              <a:pPr>
                <a:defRPr/>
              </a:pPr>
              <a:t>‹#›</a:t>
            </a:fld>
            <a:endParaRPr lang="en-US">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27859954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Rectangle 23"/>
          <p:cNvSpPr>
            <a:spLocks noGrp="1" noChangeArrowheads="1"/>
          </p:cNvSpPr>
          <p:nvPr>
            <p:ph type="sldNum" sz="quarter" idx="10"/>
          </p:nvPr>
        </p:nvSpPr>
        <p:spPr>
          <a:ln/>
        </p:spPr>
        <p:txBody>
          <a:bodyPr/>
          <a:lstStyle>
            <a:lvl1pPr>
              <a:defRPr/>
            </a:lvl1pPr>
          </a:lstStyle>
          <a:p>
            <a:pPr>
              <a:defRPr/>
            </a:pPr>
            <a:fld id="{258517DA-A414-4BB1-8FC1-FC196C19389E}" type="slidenum">
              <a:rPr lang="en-US">
                <a:solidFill>
                  <a:srgbClr val="FFFFFF"/>
                </a:solidFill>
              </a:rPr>
              <a:pPr>
                <a:defRPr/>
              </a:pPr>
              <a:t>‹#›</a:t>
            </a:fld>
            <a:endParaRPr lang="en-US">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366418845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Rectangle 23"/>
          <p:cNvSpPr>
            <a:spLocks noGrp="1" noChangeArrowheads="1"/>
          </p:cNvSpPr>
          <p:nvPr>
            <p:ph type="sldNum" sz="quarter" idx="10"/>
          </p:nvPr>
        </p:nvSpPr>
        <p:spPr>
          <a:ln/>
        </p:spPr>
        <p:txBody>
          <a:bodyPr/>
          <a:lstStyle>
            <a:lvl1pPr>
              <a:defRPr/>
            </a:lvl1pPr>
          </a:lstStyle>
          <a:p>
            <a:pPr>
              <a:defRPr/>
            </a:pPr>
            <a:fld id="{99765917-1EA4-492E-9C13-7644DAAC29FA}" type="slidenum">
              <a:rPr lang="en-US">
                <a:solidFill>
                  <a:srgbClr val="FFFFFF"/>
                </a:solidFill>
              </a:rPr>
              <a:pPr>
                <a:defRPr/>
              </a:pPr>
              <a:t>‹#›</a:t>
            </a:fld>
            <a:endParaRPr lang="en-US">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a:solidFill>
                  <a:srgbClr val="FFFFFF"/>
                </a:solidFill>
              </a:rPr>
              <a:t>Concepts of  Fitness and Wellness 6e</a:t>
            </a:r>
          </a:p>
        </p:txBody>
      </p:sp>
    </p:spTree>
    <p:extLst>
      <p:ext uri="{BB962C8B-B14F-4D97-AF65-F5344CB8AC3E}">
        <p14:creationId xmlns:p14="http://schemas.microsoft.com/office/powerpoint/2010/main" val="4218086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theme" Target="../theme/theme10.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8.xml"/><Relationship Id="rId13" Type="http://schemas.openxmlformats.org/officeDocument/2006/relationships/theme" Target="../theme/theme11.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slideLayout" Target="../slideLayouts/slideLayout142.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50.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theme" Target="../theme/theme12.xml"/><Relationship Id="rId2" Type="http://schemas.openxmlformats.org/officeDocument/2006/relationships/slideLayout" Target="../slideLayouts/slideLayout144.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0" Type="http://schemas.openxmlformats.org/officeDocument/2006/relationships/slideLayout" Target="../slideLayouts/slideLayout152.xml"/><Relationship Id="rId4" Type="http://schemas.openxmlformats.org/officeDocument/2006/relationships/slideLayout" Target="../slideLayouts/slideLayout146.xml"/><Relationship Id="rId9" Type="http://schemas.openxmlformats.org/officeDocument/2006/relationships/slideLayout" Target="../slideLayouts/slideLayout15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61.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theme" Target="../theme/theme13.xml"/><Relationship Id="rId2" Type="http://schemas.openxmlformats.org/officeDocument/2006/relationships/slideLayout" Target="../slideLayouts/slideLayout155.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2.xml"/><Relationship Id="rId13" Type="http://schemas.openxmlformats.org/officeDocument/2006/relationships/theme" Target="../theme/theme14.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12" Type="http://schemas.openxmlformats.org/officeDocument/2006/relationships/slideLayout" Target="../slideLayouts/slideLayout176.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11" Type="http://schemas.openxmlformats.org/officeDocument/2006/relationships/slideLayout" Target="../slideLayouts/slideLayout175.xml"/><Relationship Id="rId5" Type="http://schemas.openxmlformats.org/officeDocument/2006/relationships/slideLayout" Target="../slideLayouts/slideLayout169.xml"/><Relationship Id="rId10" Type="http://schemas.openxmlformats.org/officeDocument/2006/relationships/slideLayout" Target="../slideLayouts/slideLayout174.xml"/><Relationship Id="rId4" Type="http://schemas.openxmlformats.org/officeDocument/2006/relationships/slideLayout" Target="../slideLayouts/slideLayout168.xml"/><Relationship Id="rId9" Type="http://schemas.openxmlformats.org/officeDocument/2006/relationships/slideLayout" Target="../slideLayouts/slideLayout173.xml"/><Relationship Id="rId14" Type="http://schemas.openxmlformats.org/officeDocument/2006/relationships/image" Target="../media/image3.jpe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theme" Target="../theme/theme15.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slideLayout" Target="../slideLayouts/slideLayout188.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6" Type="http://schemas.openxmlformats.org/officeDocument/2006/relationships/theme" Target="../theme/theme6.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theme" Target="../theme/theme8.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theme" Target="../theme/theme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3823887559"/>
      </p:ext>
    </p:extLst>
  </p:cSld>
  <p:clrMap bg1="dk2" tx1="lt1" bg2="dk1" tx2="lt2" accent1="accent1" accent2="accent2" accent3="accent3" accent4="accent4" accent5="accent5" accent6="accent6" hlink="hlink" folHlink="folHlink"/>
  <p:sldLayoutIdLst>
    <p:sldLayoutId id="2147484185" r:id="rId1"/>
    <p:sldLayoutId id="2147484186" r:id="rId2"/>
    <p:sldLayoutId id="2147484187" r:id="rId3"/>
    <p:sldLayoutId id="2147484188" r:id="rId4"/>
    <p:sldLayoutId id="2147484189" r:id="rId5"/>
    <p:sldLayoutId id="2147484190" r:id="rId6"/>
    <p:sldLayoutId id="2147484191" r:id="rId7"/>
    <p:sldLayoutId id="2147484192" r:id="rId8"/>
    <p:sldLayoutId id="2147484193" r:id="rId9"/>
    <p:sldLayoutId id="2147484194" r:id="rId10"/>
    <p:sldLayoutId id="2147484195" r:id="rId11"/>
    <p:sldLayoutId id="2147484196" r:id="rId12"/>
    <p:sldLayoutId id="2147484429" r:id="rId13"/>
    <p:sldLayoutId id="2147484430" r:id="rId14"/>
    <p:sldLayoutId id="2147484431" r:id="rId15"/>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4249357093"/>
      </p:ext>
    </p:extLst>
  </p:cSld>
  <p:clrMap bg1="dk2" tx1="lt1" bg2="dk1" tx2="lt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4062779007"/>
      </p:ext>
    </p:extLst>
  </p:cSld>
  <p:clrMap bg1="dk2" tx1="lt1" bg2="dk1" tx2="lt2" accent1="accent1" accent2="accent2" accent3="accent3" accent4="accent4" accent5="accent5" accent6="accent6" hlink="hlink" folHlink="folHlink"/>
  <p:sldLayoutIdLst>
    <p:sldLayoutId id="2147484315" r:id="rId1"/>
    <p:sldLayoutId id="2147484316" r:id="rId2"/>
    <p:sldLayoutId id="2147484317" r:id="rId3"/>
    <p:sldLayoutId id="2147484318" r:id="rId4"/>
    <p:sldLayoutId id="2147484319" r:id="rId5"/>
    <p:sldLayoutId id="2147484320" r:id="rId6"/>
    <p:sldLayoutId id="2147484321" r:id="rId7"/>
    <p:sldLayoutId id="2147484322" r:id="rId8"/>
    <p:sldLayoutId id="2147484323" r:id="rId9"/>
    <p:sldLayoutId id="2147484324" r:id="rId10"/>
    <p:sldLayoutId id="2147484325" r:id="rId11"/>
    <p:sldLayoutId id="2147484326"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AFFFBF3-83BB-401B-913A-6F50DA7E1A71}" type="datetimeFigureOut">
              <a:rPr lang="en-GB" smtClean="0"/>
              <a:pPr/>
              <a:t>16/08/2024</a:t>
            </a:fld>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7E09DD83-F415-4122-AE6E-5A0202ACEEC0}" type="slidenum">
              <a:rPr lang="en-GB" smtClean="0"/>
              <a:pPr/>
              <a:t>‹#›</a:t>
            </a:fld>
            <a:endParaRPr lang="en-GB"/>
          </a:p>
        </p:txBody>
      </p:sp>
    </p:spTree>
    <p:extLst>
      <p:ext uri="{BB962C8B-B14F-4D97-AF65-F5344CB8AC3E}">
        <p14:creationId xmlns:p14="http://schemas.microsoft.com/office/powerpoint/2010/main" val="1168082560"/>
      </p:ext>
    </p:extLst>
  </p:cSld>
  <p:clrMap bg1="lt1" tx1="dk1" bg2="lt2" tx2="dk2" accent1="accent1" accent2="accent2" accent3="accent3" accent4="accent4" accent5="accent5" accent6="accent6" hlink="hlink" folHlink="folHlink"/>
  <p:sldLayoutIdLst>
    <p:sldLayoutId id="2147484328" r:id="rId1"/>
    <p:sldLayoutId id="2147484329" r:id="rId2"/>
    <p:sldLayoutId id="2147484330" r:id="rId3"/>
    <p:sldLayoutId id="2147484331" r:id="rId4"/>
    <p:sldLayoutId id="2147484332" r:id="rId5"/>
    <p:sldLayoutId id="2147484333" r:id="rId6"/>
    <p:sldLayoutId id="2147484334" r:id="rId7"/>
    <p:sldLayoutId id="2147484335" r:id="rId8"/>
    <p:sldLayoutId id="2147484336" r:id="rId9"/>
    <p:sldLayoutId id="2147484337" r:id="rId10"/>
    <p:sldLayoutId id="2147484338"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defTabSz="457200"/>
            <a:fld id="{5132D0FC-C63D-3F48-9073-254ED0682348}" type="datetimeFigureOut">
              <a:rPr lang="en-US" smtClean="0"/>
              <a:pPr defTabSz="457200"/>
              <a:t>8/16/2024</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defTabSz="457200"/>
            <a:fld id="{938BF638-BFF1-1D4F-9DB9-707A496F0B5A}" type="slidenum">
              <a:rPr lang="en-US" smtClean="0"/>
              <a:pPr defTabSz="457200"/>
              <a:t>‹#›</a:t>
            </a:fld>
            <a:endParaRPr lang="en-US"/>
          </a:p>
        </p:txBody>
      </p:sp>
    </p:spTree>
  </p:cSld>
  <p:clrMap bg1="lt1" tx1="dk1" bg2="lt2" tx2="dk2" accent1="accent1" accent2="accent2" accent3="accent3" accent4="accent4" accent5="accent5" accent6="accent6" hlink="hlink" folHlink="folHlink"/>
  <p:sldLayoutIdLst>
    <p:sldLayoutId id="2147484393" r:id="rId1"/>
    <p:sldLayoutId id="2147484394" r:id="rId2"/>
    <p:sldLayoutId id="2147484395" r:id="rId3"/>
    <p:sldLayoutId id="2147484396" r:id="rId4"/>
    <p:sldLayoutId id="2147484397" r:id="rId5"/>
    <p:sldLayoutId id="2147484398" r:id="rId6"/>
    <p:sldLayoutId id="2147484399" r:id="rId7"/>
    <p:sldLayoutId id="2147484400" r:id="rId8"/>
    <p:sldLayoutId id="2147484401" r:id="rId9"/>
    <p:sldLayoutId id="2147484402" r:id="rId10"/>
    <p:sldLayoutId id="214748440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8/16/2024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ctr" fontAlgn="base">
              <a:spcAft>
                <a:spcPct val="0"/>
              </a:spcAft>
              <a:defRPr/>
            </a:pPr>
            <a:r>
              <a:rPr lang="en-US" smtClean="0">
                <a:solidFill>
                  <a:srgbClr val="FFFFFF"/>
                </a:solidFill>
              </a:rPr>
              <a:t>Concepts of  Fitness and Wellness 6e</a:t>
            </a:r>
            <a:endParaRPr lang="en-US">
              <a:solidFill>
                <a:srgbClr val="FFFFFF"/>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base">
              <a:spcAft>
                <a:spcPct val="0"/>
              </a:spcAft>
              <a:defRPr/>
            </a:pPr>
            <a:fld id="{42B456C5-179B-4624-937E-910E22700CDB}" type="slidenum">
              <a:rPr lang="en-US" smtClean="0">
                <a:solidFill>
                  <a:srgbClr val="FFFFFF"/>
                </a:solidFill>
              </a:rPr>
              <a:pPr fontAlgn="base">
                <a:spcAft>
                  <a:spcPct val="0"/>
                </a:spcAft>
                <a:defRPr/>
              </a:pPr>
              <a:t>‹#›</a:t>
            </a:fld>
            <a:endParaRPr lang="en-US">
              <a:solidFill>
                <a:srgbClr val="FFFFFF"/>
              </a:solidFill>
            </a:endParaRPr>
          </a:p>
        </p:txBody>
      </p:sp>
    </p:spTree>
  </p:cSld>
  <p:clrMap bg1="lt1" tx1="dk1" bg2="lt2" tx2="dk2" accent1="accent1" accent2="accent2" accent3="accent3" accent4="accent4" accent5="accent5" accent6="accent6" hlink="hlink" folHlink="folHlink"/>
  <p:sldLayoutIdLst>
    <p:sldLayoutId id="2147484438" r:id="rId1"/>
    <p:sldLayoutId id="2147484439" r:id="rId2"/>
    <p:sldLayoutId id="2147484440" r:id="rId3"/>
    <p:sldLayoutId id="2147484441" r:id="rId4"/>
    <p:sldLayoutId id="2147484442" r:id="rId5"/>
    <p:sldLayoutId id="2147484443" r:id="rId6"/>
    <p:sldLayoutId id="2147484444" r:id="rId7"/>
    <p:sldLayoutId id="2147484445" r:id="rId8"/>
    <p:sldLayoutId id="2147484446" r:id="rId9"/>
    <p:sldLayoutId id="2147484447" r:id="rId10"/>
    <p:sldLayoutId id="2147484448" r:id="rId11"/>
    <p:sldLayoutId id="2147484449" r:id="rId12"/>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1049" name="Freeform 3"/>
            <p:cNvSpPr>
              <a:spLocks/>
            </p:cNvSpPr>
            <p:nvPr/>
          </p:nvSpPr>
          <p:spPr bwMode="hidden">
            <a:xfrm>
              <a:off x="0" y="3072"/>
              <a:ext cx="5760" cy="1248"/>
            </a:xfrm>
            <a:custGeom>
              <a:avLst/>
              <a:gdLst>
                <a:gd name="T0" fmla="*/ 5261 w 6027"/>
                <a:gd name="T1" fmla="*/ 369 h 2296"/>
                <a:gd name="T2" fmla="*/ 0 w 6027"/>
                <a:gd name="T3" fmla="*/ 369 h 2296"/>
                <a:gd name="T4" fmla="*/ 0 w 6027"/>
                <a:gd name="T5" fmla="*/ 0 h 2296"/>
                <a:gd name="T6" fmla="*/ 5261 w 6027"/>
                <a:gd name="T7" fmla="*/ 0 h 2296"/>
                <a:gd name="T8" fmla="*/ 5261 w 6027"/>
                <a:gd name="T9" fmla="*/ 369 h 2296"/>
                <a:gd name="T10" fmla="*/ 5261 w 6027"/>
                <a:gd name="T11" fmla="*/ 369 h 22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27" h="2296">
                  <a:moveTo>
                    <a:pt x="6027" y="2296"/>
                  </a:moveTo>
                  <a:lnTo>
                    <a:pt x="0" y="2296"/>
                  </a:lnTo>
                  <a:lnTo>
                    <a:pt x="0" y="0"/>
                  </a:lnTo>
                  <a:lnTo>
                    <a:pt x="6027" y="0"/>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83300"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sp>
        <p:nvSpPr>
          <p:cNvPr id="1027" name="Freeform 5"/>
          <p:cNvSpPr>
            <a:spLocks/>
          </p:cNvSpPr>
          <p:nvPr/>
        </p:nvSpPr>
        <p:spPr bwMode="hidden">
          <a:xfrm>
            <a:off x="6248400" y="6262688"/>
            <a:ext cx="2895600" cy="609600"/>
          </a:xfrm>
          <a:custGeom>
            <a:avLst/>
            <a:gdLst>
              <a:gd name="T0" fmla="*/ 2147483647 w 5748"/>
              <a:gd name="T1" fmla="*/ 2147483647 h 246"/>
              <a:gd name="T2" fmla="*/ 0 w 5748"/>
              <a:gd name="T3" fmla="*/ 2147483647 h 246"/>
              <a:gd name="T4" fmla="*/ 0 w 5748"/>
              <a:gd name="T5" fmla="*/ 0 h 246"/>
              <a:gd name="T6" fmla="*/ 2147483647 w 5748"/>
              <a:gd name="T7" fmla="*/ 0 h 246"/>
              <a:gd name="T8" fmla="*/ 2147483647 w 5748"/>
              <a:gd name="T9" fmla="*/ 2147483647 h 246"/>
              <a:gd name="T10" fmla="*/ 2147483647 w 5748"/>
              <a:gd name="T11" fmla="*/ 2147483647 h 2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8" h="246">
                <a:moveTo>
                  <a:pt x="5748" y="246"/>
                </a:moveTo>
                <a:lnTo>
                  <a:pt x="0" y="246"/>
                </a:lnTo>
                <a:lnTo>
                  <a:pt x="0" y="0"/>
                </a:lnTo>
                <a:lnTo>
                  <a:pt x="5748" y="0"/>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nvGrpSpPr>
          <p:cNvPr id="1028" name="Group 6"/>
          <p:cNvGrpSpPr>
            <a:grpSpLocks/>
          </p:cNvGrpSpPr>
          <p:nvPr/>
        </p:nvGrpSpPr>
        <p:grpSpPr bwMode="auto">
          <a:xfrm>
            <a:off x="0" y="6019800"/>
            <a:ext cx="7848600" cy="857250"/>
            <a:chOff x="0" y="3792"/>
            <a:chExt cx="4944" cy="540"/>
          </a:xfrm>
        </p:grpSpPr>
        <p:sp>
          <p:nvSpPr>
            <p:cNvPr id="183303"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nvGrpSpPr>
            <p:cNvPr id="1042" name="Group 8"/>
            <p:cNvGrpSpPr>
              <a:grpSpLocks/>
            </p:cNvGrpSpPr>
            <p:nvPr userDrawn="1"/>
          </p:nvGrpSpPr>
          <p:grpSpPr bwMode="auto">
            <a:xfrm>
              <a:off x="2486" y="3792"/>
              <a:ext cx="2458" cy="540"/>
              <a:chOff x="2486" y="3792"/>
              <a:chExt cx="2458" cy="540"/>
            </a:xfrm>
          </p:grpSpPr>
          <p:sp>
            <p:nvSpPr>
              <p:cNvPr id="1044" name="Freeform 9"/>
              <p:cNvSpPr>
                <a:spLocks/>
              </p:cNvSpPr>
              <p:nvPr userDrawn="1"/>
            </p:nvSpPr>
            <p:spPr bwMode="ltGray">
              <a:xfrm>
                <a:off x="3948" y="3799"/>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45" name="Freeform 10"/>
              <p:cNvSpPr>
                <a:spLocks/>
              </p:cNvSpPr>
              <p:nvPr userDrawn="1"/>
            </p:nvSpPr>
            <p:spPr bwMode="ltGray">
              <a:xfrm>
                <a:off x="2677" y="3792"/>
                <a:ext cx="186" cy="395"/>
              </a:xfrm>
              <a:custGeom>
                <a:avLst/>
                <a:gdLst>
                  <a:gd name="T0" fmla="*/ 36 w 186"/>
                  <a:gd name="T1" fmla="*/ 0 h 353"/>
                  <a:gd name="T2" fmla="*/ 54 w 186"/>
                  <a:gd name="T3" fmla="*/ 25 h 353"/>
                  <a:gd name="T4" fmla="*/ 24 w 186"/>
                  <a:gd name="T5" fmla="*/ 43 h 353"/>
                  <a:gd name="T6" fmla="*/ 18 w 186"/>
                  <a:gd name="T7" fmla="*/ 93 h 353"/>
                  <a:gd name="T8" fmla="*/ 42 w 186"/>
                  <a:gd name="T9" fmla="*/ 160 h 353"/>
                  <a:gd name="T10" fmla="*/ 48 w 186"/>
                  <a:gd name="T11" fmla="*/ 227 h 353"/>
                  <a:gd name="T12" fmla="*/ 0 w 186"/>
                  <a:gd name="T13" fmla="*/ 495 h 353"/>
                  <a:gd name="T14" fmla="*/ 54 w 186"/>
                  <a:gd name="T15" fmla="*/ 327 h 353"/>
                  <a:gd name="T16" fmla="*/ 84 w 186"/>
                  <a:gd name="T17" fmla="*/ 303 h 353"/>
                  <a:gd name="T18" fmla="*/ 126 w 186"/>
                  <a:gd name="T19" fmla="*/ 177 h 353"/>
                  <a:gd name="T20" fmla="*/ 144 w 186"/>
                  <a:gd name="T21" fmla="*/ 168 h 353"/>
                  <a:gd name="T22" fmla="*/ 144 w 186"/>
                  <a:gd name="T23" fmla="*/ 126 h 353"/>
                  <a:gd name="T24" fmla="*/ 186 w 186"/>
                  <a:gd name="T25" fmla="*/ 93 h 353"/>
                  <a:gd name="T26" fmla="*/ 162 w 186"/>
                  <a:gd name="T27" fmla="*/ 84 h 353"/>
                  <a:gd name="T28" fmla="*/ 36 w 186"/>
                  <a:gd name="T29" fmla="*/ 0 h 353"/>
                  <a:gd name="T30" fmla="*/ 36 w 186"/>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46"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47"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9 h 66"/>
                  <a:gd name="T8" fmla="*/ 6 w 155"/>
                  <a:gd name="T9" fmla="*/ 25 h 66"/>
                  <a:gd name="T10" fmla="*/ 0 w 155"/>
                  <a:gd name="T11" fmla="*/ 34 h 66"/>
                  <a:gd name="T12" fmla="*/ 78 w 155"/>
                  <a:gd name="T13" fmla="*/ 84 h 66"/>
                  <a:gd name="T14" fmla="*/ 96 w 155"/>
                  <a:gd name="T15" fmla="*/ 59 h 66"/>
                  <a:gd name="T16" fmla="*/ 155 w 155"/>
                  <a:gd name="T17" fmla="*/ 93 h 66"/>
                  <a:gd name="T18" fmla="*/ 126 w 155"/>
                  <a:gd name="T19" fmla="*/ 34 h 66"/>
                  <a:gd name="T20" fmla="*/ 149 w 155"/>
                  <a:gd name="T21" fmla="*/ 0 h 66"/>
                  <a:gd name="T22" fmla="*/ 114 w 155"/>
                  <a:gd name="T23" fmla="*/ 0 h 66"/>
                  <a:gd name="T24" fmla="*/ 114 w 155"/>
                  <a:gd name="T25" fmla="*/ 0 h 6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66">
                    <a:moveTo>
                      <a:pt x="114" y="0"/>
                    </a:moveTo>
                    <a:lnTo>
                      <a:pt x="0" y="0"/>
                    </a:lnTo>
                    <a:lnTo>
                      <a:pt x="6" y="6"/>
                    </a:lnTo>
                    <a:lnTo>
                      <a:pt x="6" y="18"/>
                    </a:lnTo>
                    <a:lnTo>
                      <a:pt x="0" y="24"/>
                    </a:lnTo>
                    <a:lnTo>
                      <a:pt x="78" y="60"/>
                    </a:lnTo>
                    <a:lnTo>
                      <a:pt x="96" y="42"/>
                    </a:lnTo>
                    <a:lnTo>
                      <a:pt x="155" y="66"/>
                    </a:lnTo>
                    <a:lnTo>
                      <a:pt x="126" y="24"/>
                    </a:lnTo>
                    <a:lnTo>
                      <a:pt x="149"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48" name="Freeform 13"/>
              <p:cNvSpPr>
                <a:spLocks/>
              </p:cNvSpPr>
              <p:nvPr userDrawn="1"/>
            </p:nvSpPr>
            <p:spPr bwMode="ltGray">
              <a:xfrm>
                <a:off x="2486" y="3859"/>
                <a:ext cx="42" cy="81"/>
              </a:xfrm>
              <a:custGeom>
                <a:avLst/>
                <a:gdLst>
                  <a:gd name="T0" fmla="*/ 6 w 42"/>
                  <a:gd name="T1" fmla="*/ 52 h 72"/>
                  <a:gd name="T2" fmla="*/ 0 w 42"/>
                  <a:gd name="T3" fmla="*/ 26 h 72"/>
                  <a:gd name="T4" fmla="*/ 12 w 42"/>
                  <a:gd name="T5" fmla="*/ 9 h 72"/>
                  <a:gd name="T6" fmla="*/ 0 w 42"/>
                  <a:gd name="T7" fmla="*/ 9 h 72"/>
                  <a:gd name="T8" fmla="*/ 12 w 42"/>
                  <a:gd name="T9" fmla="*/ 9 h 72"/>
                  <a:gd name="T10" fmla="*/ 24 w 42"/>
                  <a:gd name="T11" fmla="*/ 9 h 72"/>
                  <a:gd name="T12" fmla="*/ 36 w 42"/>
                  <a:gd name="T13" fmla="*/ 9 h 72"/>
                  <a:gd name="T14" fmla="*/ 42 w 42"/>
                  <a:gd name="T15" fmla="*/ 0 h 72"/>
                  <a:gd name="T16" fmla="*/ 30 w 42"/>
                  <a:gd name="T17" fmla="*/ 26 h 72"/>
                  <a:gd name="T18" fmla="*/ 42 w 42"/>
                  <a:gd name="T19" fmla="*/ 69 h 72"/>
                  <a:gd name="T20" fmla="*/ 12 w 42"/>
                  <a:gd name="T21" fmla="*/ 102 h 72"/>
                  <a:gd name="T22" fmla="*/ 6 w 42"/>
                  <a:gd name="T23" fmla="*/ 52 h 72"/>
                  <a:gd name="T24" fmla="*/ 6 w 42"/>
                  <a:gd name="T25" fmla="*/ 52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sp>
          <p:nvSpPr>
            <p:cNvPr id="183310"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defRPr/>
              </a:pPr>
              <a:endParaRPr lang="en-IN" dirty="0">
                <a:solidFill>
                  <a:srgbClr val="FFFFFF"/>
                </a:solidFill>
              </a:endParaRPr>
            </a:p>
          </p:txBody>
        </p:sp>
      </p:grpSp>
      <p:grpSp>
        <p:nvGrpSpPr>
          <p:cNvPr id="1029" name="Group 15"/>
          <p:cNvGrpSpPr>
            <a:grpSpLocks/>
          </p:cNvGrpSpPr>
          <p:nvPr/>
        </p:nvGrpSpPr>
        <p:grpSpPr bwMode="auto">
          <a:xfrm>
            <a:off x="627063" y="6021388"/>
            <a:ext cx="5684837" cy="849312"/>
            <a:chOff x="395" y="3793"/>
            <a:chExt cx="3581" cy="535"/>
          </a:xfrm>
        </p:grpSpPr>
        <p:sp>
          <p:nvSpPr>
            <p:cNvPr id="1035" name="Freeform 16"/>
            <p:cNvSpPr>
              <a:spLocks/>
            </p:cNvSpPr>
            <p:nvPr/>
          </p:nvSpPr>
          <p:spPr bwMode="auto">
            <a:xfrm>
              <a:off x="1196" y="3793"/>
              <a:ext cx="365" cy="291"/>
            </a:xfrm>
            <a:custGeom>
              <a:avLst/>
              <a:gdLst>
                <a:gd name="T0" fmla="*/ 24 w 365"/>
                <a:gd name="T1" fmla="*/ 24 h 287"/>
                <a:gd name="T2" fmla="*/ 0 w 365"/>
                <a:gd name="T3" fmla="*/ 63 h 287"/>
                <a:gd name="T4" fmla="*/ 66 w 365"/>
                <a:gd name="T5" fmla="*/ 114 h 287"/>
                <a:gd name="T6" fmla="*/ 143 w 365"/>
                <a:gd name="T7" fmla="*/ 189 h 287"/>
                <a:gd name="T8" fmla="*/ 191 w 365"/>
                <a:gd name="T9" fmla="*/ 174 h 287"/>
                <a:gd name="T10" fmla="*/ 341 w 365"/>
                <a:gd name="T11" fmla="*/ 299 h 287"/>
                <a:gd name="T12" fmla="*/ 305 w 365"/>
                <a:gd name="T13" fmla="*/ 180 h 287"/>
                <a:gd name="T14" fmla="*/ 365 w 365"/>
                <a:gd name="T15" fmla="*/ 138 h 287"/>
                <a:gd name="T16" fmla="*/ 359 w 365"/>
                <a:gd name="T17" fmla="*/ 132 h 287"/>
                <a:gd name="T18" fmla="*/ 335 w 365"/>
                <a:gd name="T19" fmla="*/ 120 h 287"/>
                <a:gd name="T20" fmla="*/ 299 w 365"/>
                <a:gd name="T21" fmla="*/ 93 h 287"/>
                <a:gd name="T22" fmla="*/ 257 w 365"/>
                <a:gd name="T23" fmla="*/ 75 h 287"/>
                <a:gd name="T24" fmla="*/ 215 w 365"/>
                <a:gd name="T25" fmla="*/ 57 h 287"/>
                <a:gd name="T26" fmla="*/ 173 w 365"/>
                <a:gd name="T27" fmla="*/ 39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36" name="Freeform 17"/>
            <p:cNvSpPr>
              <a:spLocks/>
            </p:cNvSpPr>
            <p:nvPr/>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1991" y="493"/>
                  </a:lnTo>
                  <a:lnTo>
                    <a:pt x="676" y="243"/>
                  </a:lnTo>
                  <a:lnTo>
                    <a:pt x="514" y="159"/>
                  </a:lnTo>
                  <a:lnTo>
                    <a:pt x="425" y="110"/>
                  </a:lnTo>
                  <a:lnTo>
                    <a:pt x="365" y="92"/>
                  </a:lnTo>
                  <a:lnTo>
                    <a:pt x="281" y="61"/>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37" name="Freeform 18"/>
            <p:cNvSpPr>
              <a:spLocks/>
            </p:cNvSpPr>
            <p:nvPr/>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3 h 60"/>
                <a:gd name="T16" fmla="*/ 65 w 71"/>
                <a:gd name="T17" fmla="*/ 45 h 60"/>
                <a:gd name="T18" fmla="*/ 71 w 71"/>
                <a:gd name="T19" fmla="*/ 57 h 60"/>
                <a:gd name="T20" fmla="*/ 71 w 71"/>
                <a:gd name="T21" fmla="*/ 63 h 60"/>
                <a:gd name="T22" fmla="*/ 59 w 71"/>
                <a:gd name="T23" fmla="*/ 57 h 60"/>
                <a:gd name="T24" fmla="*/ 47 w 71"/>
                <a:gd name="T25" fmla="*/ 45 h 60"/>
                <a:gd name="T26" fmla="*/ 23 w 71"/>
                <a:gd name="T27" fmla="*/ 33 h 60"/>
                <a:gd name="T28" fmla="*/ 23 w 71"/>
                <a:gd name="T29" fmla="*/ 39 h 60"/>
                <a:gd name="T30" fmla="*/ 18 w 71"/>
                <a:gd name="T31" fmla="*/ 45 h 60"/>
                <a:gd name="T32" fmla="*/ 12 w 71"/>
                <a:gd name="T33" fmla="*/ 51 h 60"/>
                <a:gd name="T34" fmla="*/ 6 w 71"/>
                <a:gd name="T35" fmla="*/ 51 h 60"/>
                <a:gd name="T36" fmla="*/ 6 w 71"/>
                <a:gd name="T37" fmla="*/ 51 h 60"/>
                <a:gd name="T38" fmla="*/ 6 w 71"/>
                <a:gd name="T39" fmla="*/ 39 h 60"/>
                <a:gd name="T40" fmla="*/ 0 w 71"/>
                <a:gd name="T41" fmla="*/ 18 h 60"/>
                <a:gd name="T42" fmla="*/ 0 w 71"/>
                <a:gd name="T43" fmla="*/ 18 h 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36"/>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38" name="Freeform 19"/>
            <p:cNvSpPr>
              <a:spLocks/>
            </p:cNvSpPr>
            <p:nvPr/>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7 h 162"/>
                <a:gd name="T10" fmla="*/ 96 w 161"/>
                <a:gd name="T11" fmla="*/ 63 h 162"/>
                <a:gd name="T12" fmla="*/ 102 w 161"/>
                <a:gd name="T13" fmla="*/ 75 h 162"/>
                <a:gd name="T14" fmla="*/ 108 w 161"/>
                <a:gd name="T15" fmla="*/ 87 h 162"/>
                <a:gd name="T16" fmla="*/ 120 w 161"/>
                <a:gd name="T17" fmla="*/ 99 h 162"/>
                <a:gd name="T18" fmla="*/ 143 w 161"/>
                <a:gd name="T19" fmla="*/ 117 h 162"/>
                <a:gd name="T20" fmla="*/ 155 w 161"/>
                <a:gd name="T21" fmla="*/ 144 h 162"/>
                <a:gd name="T22" fmla="*/ 161 w 161"/>
                <a:gd name="T23" fmla="*/ 162 h 162"/>
                <a:gd name="T24" fmla="*/ 161 w 161"/>
                <a:gd name="T25" fmla="*/ 168 h 162"/>
                <a:gd name="T26" fmla="*/ 96 w 161"/>
                <a:gd name="T27" fmla="*/ 105 h 162"/>
                <a:gd name="T28" fmla="*/ 30 w 161"/>
                <a:gd name="T29" fmla="*/ 57 h 162"/>
                <a:gd name="T30" fmla="*/ 0 w 161"/>
                <a:gd name="T31" fmla="*/ 0 h 162"/>
                <a:gd name="T32" fmla="*/ 30 w 161"/>
                <a:gd name="T33" fmla="*/ 0 h 162"/>
                <a:gd name="T34" fmla="*/ 30 w 161"/>
                <a:gd name="T35" fmla="*/ 0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39" name="Freeform 20"/>
            <p:cNvSpPr>
              <a:spLocks/>
            </p:cNvSpPr>
            <p:nvPr/>
          </p:nvSpPr>
          <p:spPr bwMode="auto">
            <a:xfrm>
              <a:off x="706" y="3854"/>
              <a:ext cx="59" cy="61"/>
            </a:xfrm>
            <a:custGeom>
              <a:avLst/>
              <a:gdLst>
                <a:gd name="T0" fmla="*/ 59 w 59"/>
                <a:gd name="T1" fmla="*/ 6 h 60"/>
                <a:gd name="T2" fmla="*/ 41 w 59"/>
                <a:gd name="T3" fmla="*/ 33 h 60"/>
                <a:gd name="T4" fmla="*/ 41 w 59"/>
                <a:gd name="T5" fmla="*/ 39 h 60"/>
                <a:gd name="T6" fmla="*/ 47 w 59"/>
                <a:gd name="T7" fmla="*/ 45 h 60"/>
                <a:gd name="T8" fmla="*/ 53 w 59"/>
                <a:gd name="T9" fmla="*/ 57 h 60"/>
                <a:gd name="T10" fmla="*/ 53 w 59"/>
                <a:gd name="T11" fmla="*/ 63 h 60"/>
                <a:gd name="T12" fmla="*/ 47 w 59"/>
                <a:gd name="T13" fmla="*/ 57 h 60"/>
                <a:gd name="T14" fmla="*/ 35 w 59"/>
                <a:gd name="T15" fmla="*/ 51 h 60"/>
                <a:gd name="T16" fmla="*/ 23 w 59"/>
                <a:gd name="T17" fmla="*/ 39 h 60"/>
                <a:gd name="T18" fmla="*/ 17 w 59"/>
                <a:gd name="T19" fmla="*/ 33 h 60"/>
                <a:gd name="T20" fmla="*/ 0 w 59"/>
                <a:gd name="T21" fmla="*/ 0 h 60"/>
                <a:gd name="T22" fmla="*/ 59 w 59"/>
                <a:gd name="T23" fmla="*/ 6 h 60"/>
                <a:gd name="T24" fmla="*/ 59 w 59"/>
                <a:gd name="T25" fmla="*/ 6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sp>
          <p:nvSpPr>
            <p:cNvPr id="1040" name="Freeform 21"/>
            <p:cNvSpPr>
              <a:spLocks/>
            </p:cNvSpPr>
            <p:nvPr/>
          </p:nvSpPr>
          <p:spPr bwMode="auto">
            <a:xfrm>
              <a:off x="395" y="3811"/>
              <a:ext cx="245" cy="207"/>
            </a:xfrm>
            <a:custGeom>
              <a:avLst/>
              <a:gdLst>
                <a:gd name="T0" fmla="*/ 233 w 245"/>
                <a:gd name="T1" fmla="*/ 39 h 204"/>
                <a:gd name="T2" fmla="*/ 245 w 245"/>
                <a:gd name="T3" fmla="*/ 45 h 204"/>
                <a:gd name="T4" fmla="*/ 209 w 245"/>
                <a:gd name="T5" fmla="*/ 87 h 204"/>
                <a:gd name="T6" fmla="*/ 143 w 245"/>
                <a:gd name="T7" fmla="*/ 138 h 204"/>
                <a:gd name="T8" fmla="*/ 167 w 245"/>
                <a:gd name="T9" fmla="*/ 162 h 204"/>
                <a:gd name="T10" fmla="*/ 179 w 245"/>
                <a:gd name="T11" fmla="*/ 213 h 204"/>
                <a:gd name="T12" fmla="*/ 77 w 245"/>
                <a:gd name="T13" fmla="*/ 138 h 204"/>
                <a:gd name="T14" fmla="*/ 47 w 245"/>
                <a:gd name="T15" fmla="*/ 87 h 204"/>
                <a:gd name="T16" fmla="*/ 89 w 245"/>
                <a:gd name="T17" fmla="*/ 69 h 204"/>
                <a:gd name="T18" fmla="*/ 59 w 245"/>
                <a:gd name="T19" fmla="*/ 39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9 h 204"/>
                <a:gd name="T50" fmla="*/ 233 w 245"/>
                <a:gd name="T51" fmla="*/ 39 h 20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203" y="24"/>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en-IN" smtClean="0">
                <a:solidFill>
                  <a:srgbClr val="FFFFFF"/>
                </a:solidFill>
              </a:endParaRPr>
            </a:p>
          </p:txBody>
        </p:sp>
      </p:grpSp>
      <p:sp>
        <p:nvSpPr>
          <p:cNvPr id="183318" name="Rectangle 22"/>
          <p:cNvSpPr>
            <a:spLocks noGrp="1" noChangeArrowheads="1"/>
          </p:cNvSpPr>
          <p:nvPr>
            <p:ph type="title"/>
          </p:nvPr>
        </p:nvSpPr>
        <p:spPr bwMode="auto">
          <a:xfrm>
            <a:off x="457200" y="228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3320" name="Rectangle 2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solidFill>
                  <a:srgbClr val="FFFFFF"/>
                </a:solidFill>
                <a:effectLst>
                  <a:outerShdw blurRad="38100" dist="38100" dir="2700000" algn="tl">
                    <a:srgbClr val="000000"/>
                  </a:outerShdw>
                </a:effectLst>
                <a:latin typeface="Arial"/>
              </a:defRPr>
            </a:lvl1pPr>
          </a:lstStyle>
          <a:p>
            <a:pPr fontAlgn="base">
              <a:spcBef>
                <a:spcPct val="0"/>
              </a:spcBef>
              <a:spcAft>
                <a:spcPct val="0"/>
              </a:spcAft>
              <a:defRPr/>
            </a:pPr>
            <a:endParaRPr lang="en-US"/>
          </a:p>
        </p:txBody>
      </p:sp>
      <p:sp>
        <p:nvSpPr>
          <p:cNvPr id="183321" name="Rectangle 2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solidFill>
                  <a:srgbClr val="FFFFFF"/>
                </a:solidFill>
                <a:effectLst>
                  <a:outerShdw blurRad="38100" dist="38100" dir="2700000" algn="tl">
                    <a:srgbClr val="000000"/>
                  </a:outerShdw>
                </a:effectLst>
                <a:latin typeface="Arial"/>
              </a:defRPr>
            </a:lvl1pPr>
          </a:lstStyle>
          <a:p>
            <a:pPr fontAlgn="base">
              <a:spcBef>
                <a:spcPct val="0"/>
              </a:spcBef>
              <a:spcAft>
                <a:spcPct val="0"/>
              </a:spcAft>
              <a:defRPr/>
            </a:pPr>
            <a:endParaRPr lang="en-US"/>
          </a:p>
        </p:txBody>
      </p:sp>
      <p:sp>
        <p:nvSpPr>
          <p:cNvPr id="183322" name="Rectangle 2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rgbClr val="FFFFFF"/>
                </a:solidFill>
                <a:effectLst>
                  <a:outerShdw blurRad="38100" dist="38100" dir="2700000" algn="tl">
                    <a:srgbClr val="000000"/>
                  </a:outerShdw>
                </a:effectLst>
                <a:latin typeface="Arial"/>
              </a:defRPr>
            </a:lvl1pPr>
          </a:lstStyle>
          <a:p>
            <a:pPr fontAlgn="base">
              <a:spcBef>
                <a:spcPct val="0"/>
              </a:spcBef>
              <a:spcAft>
                <a:spcPct val="0"/>
              </a:spcAft>
              <a:defRPr/>
            </a:pPr>
            <a:fld id="{694AECF3-544A-4DC3-AA67-FB81E77698A4}"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936384372"/>
      </p:ext>
    </p:extLst>
  </p:cSld>
  <p:clrMap bg1="dk2" tx1="lt1" bg2="dk1" tx2="lt2" accent1="accent1" accent2="accent2" accent3="accent3" accent4="accent4" accent5="accent5" accent6="accent6" hlink="hlink" folHlink="folHlink"/>
  <p:sldLayoutIdLst>
    <p:sldLayoutId id="2147484451" r:id="rId1"/>
    <p:sldLayoutId id="2147484452" r:id="rId2"/>
    <p:sldLayoutId id="2147484453" r:id="rId3"/>
    <p:sldLayoutId id="2147484454" r:id="rId4"/>
    <p:sldLayoutId id="2147484455" r:id="rId5"/>
    <p:sldLayoutId id="2147484456" r:id="rId6"/>
    <p:sldLayoutId id="2147484457" r:id="rId7"/>
    <p:sldLayoutId id="2147484458" r:id="rId8"/>
    <p:sldLayoutId id="2147484459" r:id="rId9"/>
    <p:sldLayoutId id="2147484460" r:id="rId10"/>
    <p:sldLayoutId id="2147484461" r:id="rId11"/>
    <p:sldLayoutId id="2147484462"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3647655473"/>
      </p:ext>
    </p:extLst>
  </p:cSld>
  <p:clrMap bg1="dk2" tx1="lt1" bg2="dk1" tx2="lt2" accent1="accent1" accent2="accent2" accent3="accent3" accent4="accent4" accent5="accent5" accent6="accent6" hlink="hlink" folHlink="folHlink"/>
  <p:sldLayoutIdLst>
    <p:sldLayoutId id="2147484198" r:id="rId1"/>
    <p:sldLayoutId id="2147484199" r:id="rId2"/>
    <p:sldLayoutId id="2147484200" r:id="rId3"/>
    <p:sldLayoutId id="2147484201" r:id="rId4"/>
    <p:sldLayoutId id="2147484202" r:id="rId5"/>
    <p:sldLayoutId id="2147484203" r:id="rId6"/>
    <p:sldLayoutId id="2147484204" r:id="rId7"/>
    <p:sldLayoutId id="2147484205" r:id="rId8"/>
    <p:sldLayoutId id="2147484206" r:id="rId9"/>
    <p:sldLayoutId id="2147484207" r:id="rId10"/>
    <p:sldLayoutId id="2147484208" r:id="rId11"/>
    <p:sldLayoutId id="2147484209" r:id="rId12"/>
    <p:sldLayoutId id="2147484339" r:id="rId13"/>
    <p:sldLayoutId id="2147484340" r:id="rId14"/>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3155032529"/>
      </p:ext>
    </p:extLst>
  </p:cSld>
  <p:clrMap bg1="dk2" tx1="lt1" bg2="dk1" tx2="lt2" accent1="accent1" accent2="accent2" accent3="accent3" accent4="accent4" accent5="accent5" accent6="accent6" hlink="hlink" folHlink="folHlink"/>
  <p:sldLayoutIdLst>
    <p:sldLayoutId id="2147484211"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748717101"/>
      </p:ext>
    </p:extLst>
  </p:cSld>
  <p:clrMap bg1="dk2" tx1="lt1" bg2="dk1" tx2="lt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 id="2147484235"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199243736"/>
      </p:ext>
    </p:extLst>
  </p:cSld>
  <p:clrMap bg1="dk2" tx1="lt1" bg2="dk1" tx2="lt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 id="2147484248" r:id="rId12"/>
    <p:sldLayoutId id="2147484341" r:id="rId13"/>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1334687084"/>
      </p:ext>
    </p:extLst>
  </p:cSld>
  <p:clrMap bg1="dk2" tx1="lt1" bg2="dk1" tx2="lt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343" r:id="rId13"/>
    <p:sldLayoutId id="2147484344" r:id="rId14"/>
    <p:sldLayoutId id="2147484349" r:id="rId15"/>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47290597"/>
      </p:ext>
    </p:extLst>
  </p:cSld>
  <p:clrMap bg1="dk2" tx1="lt1" bg2="dk1" tx2="lt2" accent1="accent1" accent2="accent2" accent3="accent3" accent4="accent4" accent5="accent5" accent6="accent6" hlink="hlink" folHlink="folHlink"/>
  <p:sldLayoutIdLst>
    <p:sldLayoutId id="2147484263" r:id="rId1"/>
    <p:sldLayoutId id="2147484264" r:id="rId2"/>
    <p:sldLayoutId id="2147484265" r:id="rId3"/>
    <p:sldLayoutId id="2147484266" r:id="rId4"/>
    <p:sldLayoutId id="2147484267" r:id="rId5"/>
    <p:sldLayoutId id="2147484268" r:id="rId6"/>
    <p:sldLayoutId id="2147484269" r:id="rId7"/>
    <p:sldLayoutId id="2147484270" r:id="rId8"/>
    <p:sldLayoutId id="2147484271" r:id="rId9"/>
    <p:sldLayoutId id="2147484272" r:id="rId10"/>
    <p:sldLayoutId id="2147484273" r:id="rId11"/>
    <p:sldLayoutId id="2147484274" r:id="rId12"/>
    <p:sldLayoutId id="2147484342" r:id="rId13"/>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4038749928"/>
      </p:ext>
    </p:extLst>
  </p:cSld>
  <p:clrMap bg1="dk2" tx1="lt1" bg2="dk1" tx2="lt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 id="2147484284" r:id="rId9"/>
    <p:sldLayoutId id="2147484285" r:id="rId10"/>
    <p:sldLayoutId id="2147484286" r:id="rId11"/>
    <p:sldLayoutId id="2147484287"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153D35"/>
            </a:gs>
            <a:gs pos="50000">
              <a:srgbClr val="39A792"/>
            </a:gs>
            <a:gs pos="100000">
              <a:srgbClr val="153D35"/>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6200" y="1385888"/>
            <a:ext cx="8364538" cy="290512"/>
            <a:chOff x="48" y="873"/>
            <a:chExt cx="5269" cy="183"/>
          </a:xfrm>
        </p:grpSpPr>
        <p:grpSp>
          <p:nvGrpSpPr>
            <p:cNvPr id="1032" name="Group 3"/>
            <p:cNvGrpSpPr>
              <a:grpSpLocks/>
            </p:cNvGrpSpPr>
            <p:nvPr/>
          </p:nvGrpSpPr>
          <p:grpSpPr bwMode="auto">
            <a:xfrm>
              <a:off x="5194" y="873"/>
              <a:ext cx="123" cy="182"/>
              <a:chOff x="5194" y="873"/>
              <a:chExt cx="123" cy="182"/>
            </a:xfrm>
          </p:grpSpPr>
          <p:sp>
            <p:nvSpPr>
              <p:cNvPr id="111620" name="Rectangle 4"/>
              <p:cNvSpPr>
                <a:spLocks noChangeArrowheads="1"/>
              </p:cNvSpPr>
              <p:nvPr/>
            </p:nvSpPr>
            <p:spPr bwMode="auto">
              <a:xfrm>
                <a:off x="5288" y="873"/>
                <a:ext cx="2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1" name="Rectangle 5"/>
              <p:cNvSpPr>
                <a:spLocks noChangeArrowheads="1"/>
              </p:cNvSpPr>
              <p:nvPr/>
            </p:nvSpPr>
            <p:spPr bwMode="auto">
              <a:xfrm>
                <a:off x="5194" y="873"/>
                <a:ext cx="5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3" name="Group 6"/>
            <p:cNvGrpSpPr>
              <a:grpSpLocks/>
            </p:cNvGrpSpPr>
            <p:nvPr/>
          </p:nvGrpSpPr>
          <p:grpSpPr bwMode="auto">
            <a:xfrm>
              <a:off x="4884" y="873"/>
              <a:ext cx="263" cy="182"/>
              <a:chOff x="4884" y="873"/>
              <a:chExt cx="263" cy="182"/>
            </a:xfrm>
          </p:grpSpPr>
          <p:sp>
            <p:nvSpPr>
              <p:cNvPr id="111623" name="Rectangle 7"/>
              <p:cNvSpPr>
                <a:spLocks noChangeArrowheads="1"/>
              </p:cNvSpPr>
              <p:nvPr/>
            </p:nvSpPr>
            <p:spPr bwMode="auto">
              <a:xfrm>
                <a:off x="5054" y="873"/>
                <a:ext cx="9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4" name="Rectangle 8"/>
              <p:cNvSpPr>
                <a:spLocks noChangeArrowheads="1"/>
              </p:cNvSpPr>
              <p:nvPr/>
            </p:nvSpPr>
            <p:spPr bwMode="auto">
              <a:xfrm>
                <a:off x="4884" y="873"/>
                <a:ext cx="127"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4" name="Group 9"/>
            <p:cNvGrpSpPr>
              <a:grpSpLocks/>
            </p:cNvGrpSpPr>
            <p:nvPr/>
          </p:nvGrpSpPr>
          <p:grpSpPr bwMode="auto">
            <a:xfrm>
              <a:off x="4455" y="873"/>
              <a:ext cx="386" cy="182"/>
              <a:chOff x="4455" y="873"/>
              <a:chExt cx="386" cy="182"/>
            </a:xfrm>
          </p:grpSpPr>
          <p:sp>
            <p:nvSpPr>
              <p:cNvPr id="111626" name="Rectangle 10"/>
              <p:cNvSpPr>
                <a:spLocks noChangeArrowheads="1"/>
              </p:cNvSpPr>
              <p:nvPr/>
            </p:nvSpPr>
            <p:spPr bwMode="auto">
              <a:xfrm>
                <a:off x="4687" y="873"/>
                <a:ext cx="15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27" name="Rectangle 11"/>
              <p:cNvSpPr>
                <a:spLocks noChangeArrowheads="1"/>
              </p:cNvSpPr>
              <p:nvPr/>
            </p:nvSpPr>
            <p:spPr bwMode="auto">
              <a:xfrm>
                <a:off x="4455" y="873"/>
                <a:ext cx="18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5" name="Group 12"/>
            <p:cNvGrpSpPr>
              <a:grpSpLocks/>
            </p:cNvGrpSpPr>
            <p:nvPr/>
          </p:nvGrpSpPr>
          <p:grpSpPr bwMode="auto">
            <a:xfrm>
              <a:off x="3224" y="873"/>
              <a:ext cx="1188" cy="183"/>
              <a:chOff x="3224" y="873"/>
              <a:chExt cx="1188" cy="183"/>
            </a:xfrm>
          </p:grpSpPr>
          <p:sp>
            <p:nvSpPr>
              <p:cNvPr id="111629" name="Rectangle 13"/>
              <p:cNvSpPr>
                <a:spLocks noChangeArrowheads="1"/>
              </p:cNvSpPr>
              <p:nvPr/>
            </p:nvSpPr>
            <p:spPr bwMode="auto">
              <a:xfrm>
                <a:off x="4194" y="873"/>
                <a:ext cx="218"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0" name="Rectangle 14"/>
              <p:cNvSpPr>
                <a:spLocks noChangeArrowheads="1"/>
              </p:cNvSpPr>
              <p:nvPr/>
            </p:nvSpPr>
            <p:spPr bwMode="auto">
              <a:xfrm>
                <a:off x="3903" y="873"/>
                <a:ext cx="249"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1" name="Rectangle 15"/>
              <p:cNvSpPr>
                <a:spLocks noChangeArrowheads="1"/>
              </p:cNvSpPr>
              <p:nvPr/>
            </p:nvSpPr>
            <p:spPr bwMode="auto">
              <a:xfrm>
                <a:off x="3578" y="873"/>
                <a:ext cx="283" cy="183"/>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2" name="Rectangle 16"/>
              <p:cNvSpPr>
                <a:spLocks noChangeArrowheads="1"/>
              </p:cNvSpPr>
              <p:nvPr/>
            </p:nvSpPr>
            <p:spPr bwMode="auto">
              <a:xfrm>
                <a:off x="3224" y="873"/>
                <a:ext cx="313"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nvGrpSpPr>
            <p:cNvPr id="1036" name="Group 17"/>
            <p:cNvGrpSpPr>
              <a:grpSpLocks/>
            </p:cNvGrpSpPr>
            <p:nvPr/>
          </p:nvGrpSpPr>
          <p:grpSpPr bwMode="auto">
            <a:xfrm>
              <a:off x="48" y="873"/>
              <a:ext cx="3136" cy="182"/>
              <a:chOff x="48" y="873"/>
              <a:chExt cx="3136" cy="182"/>
            </a:xfrm>
          </p:grpSpPr>
          <p:sp>
            <p:nvSpPr>
              <p:cNvPr id="111634" name="Rectangle 18"/>
              <p:cNvSpPr>
                <a:spLocks noChangeArrowheads="1"/>
              </p:cNvSpPr>
              <p:nvPr/>
            </p:nvSpPr>
            <p:spPr bwMode="auto">
              <a:xfrm>
                <a:off x="2840" y="873"/>
                <a:ext cx="344"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111635" name="Rectangle 19"/>
              <p:cNvSpPr>
                <a:spLocks noChangeArrowheads="1"/>
              </p:cNvSpPr>
              <p:nvPr/>
            </p:nvSpPr>
            <p:spPr bwMode="auto">
              <a:xfrm>
                <a:off x="48" y="873"/>
                <a:ext cx="2750" cy="182"/>
              </a:xfrm>
              <a:prstGeom prst="rect">
                <a:avLst/>
              </a:prstGeom>
              <a:solidFill>
                <a:schemeClr va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grpSp>
      <p:sp>
        <p:nvSpPr>
          <p:cNvPr id="111636" name="Rectangle 20"/>
          <p:cNvSpPr>
            <a:spLocks noGrp="1" noChangeArrowheads="1"/>
          </p:cNvSpPr>
          <p:nvPr>
            <p:ph type="title"/>
          </p:nvPr>
        </p:nvSpPr>
        <p:spPr bwMode="auto">
          <a:xfrm>
            <a:off x="381000" y="171450"/>
            <a:ext cx="83058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11637"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11639"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400" b="0" i="0" smtClean="0">
                <a:solidFill>
                  <a:schemeClr val="tx1"/>
                </a:solidFill>
                <a:effectLst/>
                <a:latin typeface="Times New Roman" pitchFamily="18" charset="0"/>
              </a:defRPr>
            </a:lvl1pPr>
          </a:lstStyle>
          <a:p>
            <a:pPr fontAlgn="base">
              <a:spcAft>
                <a:spcPct val="0"/>
              </a:spcAft>
              <a:defRPr/>
            </a:pPr>
            <a:fld id="{42B456C5-179B-4624-937E-910E22700CDB}" type="slidenum">
              <a:rPr lang="en-US">
                <a:solidFill>
                  <a:srgbClr val="FFFFFF"/>
                </a:solidFill>
              </a:rPr>
              <a:pPr fontAlgn="base">
                <a:spcAft>
                  <a:spcPct val="0"/>
                </a:spcAft>
                <a:defRPr/>
              </a:pPr>
              <a:t>‹#›</a:t>
            </a:fld>
            <a:endParaRPr lang="en-US">
              <a:solidFill>
                <a:srgbClr val="FFFFFF"/>
              </a:solidFill>
            </a:endParaRPr>
          </a:p>
        </p:txBody>
      </p:sp>
      <p:sp>
        <p:nvSpPr>
          <p:cNvPr id="111640"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400" b="0" i="0" smtClean="0">
                <a:solidFill>
                  <a:schemeClr val="tx1"/>
                </a:solidFill>
                <a:effectLst/>
                <a:latin typeface="Times New Roman" pitchFamily="18" charset="0"/>
              </a:defRPr>
            </a:lvl1pPr>
          </a:lstStyle>
          <a:p>
            <a:pPr algn="ctr" fontAlgn="base">
              <a:spcAft>
                <a:spcPct val="0"/>
              </a:spcAft>
              <a:defRPr/>
            </a:pPr>
            <a:r>
              <a:rPr lang="en-US">
                <a:solidFill>
                  <a:srgbClr val="FFFFFF"/>
                </a:solidFill>
              </a:rPr>
              <a:t>Concepts of  Fitness and Wellness 6e</a:t>
            </a:r>
          </a:p>
        </p:txBody>
      </p:sp>
    </p:spTree>
    <p:extLst>
      <p:ext uri="{BB962C8B-B14F-4D97-AF65-F5344CB8AC3E}">
        <p14:creationId xmlns:p14="http://schemas.microsoft.com/office/powerpoint/2010/main" val="3805742268"/>
      </p:ext>
    </p:extLst>
  </p:cSld>
  <p:clrMap bg1="dk2" tx1="lt1" bg2="dk1" tx2="lt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 id="2147484298" r:id="rId10"/>
    <p:sldLayoutId id="2147484299" r:id="rId11"/>
    <p:sldLayoutId id="2147484300" r:id="rId12"/>
  </p:sldLayoutIdLst>
  <p:timing>
    <p:tnLst>
      <p:par>
        <p:cTn id="1" dur="indefinite" restart="never" nodeType="tmRoot"/>
      </p:par>
    </p:tnLst>
  </p:timing>
  <p:hf hdr="0" dt="0"/>
  <p:txStyles>
    <p:titleStyle>
      <a:lvl1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2pPr>
      <a:lvl3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3pPr>
      <a:lvl4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4pPr>
      <a:lvl5pPr algn="r" rtl="0" eaLnBrk="0" fontAlgn="base" hangingPunct="0">
        <a:spcBef>
          <a:spcPct val="0"/>
        </a:spcBef>
        <a:spcAft>
          <a:spcPct val="0"/>
        </a:spcAft>
        <a:defRPr sz="4400" b="1">
          <a:solidFill>
            <a:srgbClr val="FAFD00"/>
          </a:solidFill>
          <a:effectLst>
            <a:outerShdw blurRad="38100" dist="38100" dir="2700000" algn="tl">
              <a:srgbClr val="000000"/>
            </a:outerShdw>
          </a:effectLst>
          <a:latin typeface="Arial"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rgbClr val="FAFD00"/>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5.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6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6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6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6.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66.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66.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66.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6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5.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0.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6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4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178.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4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3.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4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78.xml"/></Relationships>
</file>

<file path=ppt/slides/_rels/slide4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78.xml"/></Relationships>
</file>

<file path=ppt/slides/_rels/slide4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8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9.xml"/></Relationships>
</file>

<file path=ppt/slides/_rels/slide6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17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6.xml"/></Relationships>
</file>

<file path=ppt/slides/_rels/slide6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170.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5.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0.xml"/><Relationship Id="rId1" Type="http://schemas.openxmlformats.org/officeDocument/2006/relationships/vmlDrawing" Target="../drawings/vmlDrawing1.vml"/><Relationship Id="rId5" Type="http://schemas.openxmlformats.org/officeDocument/2006/relationships/image" Target="../media/image38.wmf"/><Relationship Id="rId4" Type="http://schemas.openxmlformats.org/officeDocument/2006/relationships/oleObject" Target="../embeddings/oleObject1.bin"/></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brianmac.co.uk/strength.htm" TargetMode="External"/><Relationship Id="rId1" Type="http://schemas.openxmlformats.org/officeDocument/2006/relationships/slideLayout" Target="../slideLayouts/slideLayout1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7772400" cy="1829761"/>
          </a:xfrm>
        </p:spPr>
        <p:txBody>
          <a:bodyPr>
            <a:normAutofit/>
          </a:bodyPr>
          <a:lstStyle/>
          <a:p>
            <a:pPr algn="ctr"/>
            <a:r>
              <a:rPr lang="en-US" sz="6000" dirty="0" smtClean="0">
                <a:latin typeface="Georgia" panose="02040502050405020303" pitchFamily="18" charset="0"/>
              </a:rPr>
              <a:t>personal fitness</a:t>
            </a:r>
            <a:endParaRPr lang="en-IN" sz="6000" dirty="0">
              <a:latin typeface="Georgia" panose="02040502050405020303" pitchFamily="18" charset="0"/>
            </a:endParaRPr>
          </a:p>
        </p:txBody>
      </p:sp>
      <p:sp>
        <p:nvSpPr>
          <p:cNvPr id="4" name="Subtitle 3"/>
          <p:cNvSpPr>
            <a:spLocks noGrp="1"/>
          </p:cNvSpPr>
          <p:nvPr>
            <p:ph type="subTitle" idx="1"/>
          </p:nvPr>
        </p:nvSpPr>
        <p:spPr/>
        <p:txBody>
          <a:bodyPr/>
          <a:lstStyle/>
          <a:p>
            <a:r>
              <a:rPr lang="en-US" dirty="0" smtClean="0"/>
              <a:t>IDEAL WAY TO BE FIT</a:t>
            </a:r>
          </a:p>
          <a:p>
            <a:r>
              <a:rPr lang="en-US" dirty="0" err="1" smtClean="0">
                <a:latin typeface="Georgia" panose="02040502050405020303" pitchFamily="18" charset="0"/>
              </a:rPr>
              <a:t>Padmakshan</a:t>
            </a:r>
            <a:r>
              <a:rPr lang="en-US" dirty="0" smtClean="0">
                <a:latin typeface="Georgia" panose="02040502050405020303" pitchFamily="18" charset="0"/>
              </a:rPr>
              <a:t> </a:t>
            </a:r>
            <a:r>
              <a:rPr lang="en-US" dirty="0" err="1" smtClean="0">
                <a:latin typeface="Georgia" panose="02040502050405020303" pitchFamily="18" charset="0"/>
              </a:rPr>
              <a:t>Padmanabhan</a:t>
            </a:r>
            <a:endParaRPr lang="en-IN" dirty="0">
              <a:latin typeface="Georgia" panose="02040502050405020303" pitchFamily="18" charset="0"/>
            </a:endParaRPr>
          </a:p>
        </p:txBody>
      </p:sp>
    </p:spTree>
    <p:extLst>
      <p:ext uri="{BB962C8B-B14F-4D97-AF65-F5344CB8AC3E}">
        <p14:creationId xmlns:p14="http://schemas.microsoft.com/office/powerpoint/2010/main" val="2437249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ffa1.jpg"/>
          <p:cNvPicPr>
            <a:picLocks noChangeAspect="1"/>
          </p:cNvPicPr>
          <p:nvPr/>
        </p:nvPicPr>
        <p:blipFill>
          <a:blip r:embed="rId2"/>
          <a:stretch>
            <a:fillRect/>
          </a:stretch>
        </p:blipFill>
        <p:spPr>
          <a:xfrm>
            <a:off x="3429000" y="3733800"/>
            <a:ext cx="2555397" cy="1703598"/>
          </a:xfrm>
          <a:prstGeom prst="rect">
            <a:avLst/>
          </a:prstGeom>
        </p:spPr>
      </p:pic>
      <p:sp>
        <p:nvSpPr>
          <p:cNvPr id="5" name="Rectangle 4"/>
          <p:cNvSpPr/>
          <p:nvPr/>
        </p:nvSpPr>
        <p:spPr>
          <a:xfrm>
            <a:off x="457200" y="1876780"/>
            <a:ext cx="8229600" cy="923330"/>
          </a:xfrm>
          <a:prstGeom prst="rect">
            <a:avLst/>
          </a:prstGeom>
        </p:spPr>
        <p:txBody>
          <a:bodyPr wrap="square">
            <a:spAutoFit/>
          </a:bodyPr>
          <a:lstStyle/>
          <a:p>
            <a:r>
              <a:rPr lang="en-US" b="1" dirty="0" smtClean="0">
                <a:latin typeface="Georgia" panose="02040502050405020303" pitchFamily="18" charset="0"/>
              </a:rPr>
              <a:t>(2) Power</a:t>
            </a:r>
            <a:r>
              <a:rPr lang="en-US" dirty="0" smtClean="0">
                <a:latin typeface="Georgia" panose="02040502050405020303" pitchFamily="18" charset="0"/>
              </a:rPr>
              <a:t> </a:t>
            </a:r>
            <a:r>
              <a:rPr lang="en-US" dirty="0">
                <a:latin typeface="Georgia" panose="02040502050405020303" pitchFamily="18" charset="0"/>
              </a:rPr>
              <a:t>- the ability to exert maximum muscular contraction instantly in an explosive burst of movements. The two components of power are strength and speed. (e.g. Shot Put or a sprint start) </a:t>
            </a:r>
          </a:p>
        </p:txBody>
      </p:sp>
    </p:spTree>
    <p:extLst>
      <p:ext uri="{BB962C8B-B14F-4D97-AF65-F5344CB8AC3E}">
        <p14:creationId xmlns:p14="http://schemas.microsoft.com/office/powerpoint/2010/main" val="2480275593"/>
      </p:ext>
    </p:extLst>
  </p:cSld>
  <p:clrMapOvr>
    <a:masterClrMapping/>
  </p:clrMapOvr>
  <p:transition spd="med">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enji_marshall-600x400.jpg"/>
          <p:cNvPicPr>
            <a:picLocks noChangeAspect="1"/>
          </p:cNvPicPr>
          <p:nvPr/>
        </p:nvPicPr>
        <p:blipFill>
          <a:blip r:embed="rId2"/>
          <a:stretch>
            <a:fillRect/>
          </a:stretch>
        </p:blipFill>
        <p:spPr>
          <a:xfrm>
            <a:off x="3276600" y="3352800"/>
            <a:ext cx="2658579" cy="1772386"/>
          </a:xfrm>
          <a:prstGeom prst="rect">
            <a:avLst/>
          </a:prstGeom>
        </p:spPr>
      </p:pic>
      <p:sp>
        <p:nvSpPr>
          <p:cNvPr id="6" name="Rectangle 5"/>
          <p:cNvSpPr/>
          <p:nvPr/>
        </p:nvSpPr>
        <p:spPr>
          <a:xfrm>
            <a:off x="914400" y="762000"/>
            <a:ext cx="7696200" cy="1200329"/>
          </a:xfrm>
          <a:prstGeom prst="rect">
            <a:avLst/>
          </a:prstGeom>
        </p:spPr>
        <p:txBody>
          <a:bodyPr wrap="square">
            <a:spAutoFit/>
          </a:bodyPr>
          <a:lstStyle/>
          <a:p>
            <a:pPr algn="just"/>
            <a:r>
              <a:rPr lang="en-US" sz="2400" b="1" dirty="0">
                <a:latin typeface="Georgia" panose="02040502050405020303" pitchFamily="18" charset="0"/>
              </a:rPr>
              <a:t>(3) Agility </a:t>
            </a:r>
            <a:r>
              <a:rPr lang="en-US" sz="2400" dirty="0">
                <a:latin typeface="Georgia" panose="02040502050405020303" pitchFamily="18" charset="0"/>
              </a:rPr>
              <a:t>- the ability to perform a series of explosive power movements in rapid succession in opposing directions (e.g. Zig Zag running or cutting movements) </a:t>
            </a:r>
            <a:endParaRPr lang="en-IN" sz="2400" dirty="0">
              <a:latin typeface="Georgia" panose="02040502050405020303" pitchFamily="18" charset="0"/>
            </a:endParaRPr>
          </a:p>
        </p:txBody>
      </p:sp>
    </p:spTree>
    <p:extLst>
      <p:ext uri="{BB962C8B-B14F-4D97-AF65-F5344CB8AC3E}">
        <p14:creationId xmlns:p14="http://schemas.microsoft.com/office/powerpoint/2010/main" val="2798970988"/>
      </p:ext>
    </p:extLst>
  </p:cSld>
  <p:clrMapOvr>
    <a:masterClrMapping/>
  </p:clrMapOvr>
  <p:transition spd="med">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ymnastics-beam-essentials.jpg"/>
          <p:cNvPicPr>
            <a:picLocks noChangeAspect="1"/>
          </p:cNvPicPr>
          <p:nvPr/>
        </p:nvPicPr>
        <p:blipFill>
          <a:blip r:embed="rId2"/>
          <a:stretch>
            <a:fillRect/>
          </a:stretch>
        </p:blipFill>
        <p:spPr>
          <a:xfrm>
            <a:off x="2590800" y="3200400"/>
            <a:ext cx="3716805" cy="2093885"/>
          </a:xfrm>
          <a:prstGeom prst="rect">
            <a:avLst/>
          </a:prstGeom>
        </p:spPr>
      </p:pic>
      <p:sp>
        <p:nvSpPr>
          <p:cNvPr id="6" name="Rectangle 5"/>
          <p:cNvSpPr/>
          <p:nvPr/>
        </p:nvSpPr>
        <p:spPr>
          <a:xfrm>
            <a:off x="952412" y="838200"/>
            <a:ext cx="7734388" cy="1200329"/>
          </a:xfrm>
          <a:prstGeom prst="rect">
            <a:avLst/>
          </a:prstGeom>
        </p:spPr>
        <p:txBody>
          <a:bodyPr wrap="square">
            <a:spAutoFit/>
          </a:bodyPr>
          <a:lstStyle/>
          <a:p>
            <a:r>
              <a:rPr lang="en-US" sz="2400" b="1" dirty="0" smtClean="0">
                <a:latin typeface="Georgia" panose="02040502050405020303" pitchFamily="18" charset="0"/>
              </a:rPr>
              <a:t>(4)Balance</a:t>
            </a:r>
            <a:r>
              <a:rPr lang="en-US" sz="2400" dirty="0" smtClean="0">
                <a:latin typeface="Georgia" panose="02040502050405020303" pitchFamily="18" charset="0"/>
              </a:rPr>
              <a:t> </a:t>
            </a:r>
            <a:r>
              <a:rPr lang="en-US" sz="2400" b="1" dirty="0" smtClean="0">
                <a:latin typeface="Georgia" panose="02040502050405020303" pitchFamily="18" charset="0"/>
              </a:rPr>
              <a:t>ability</a:t>
            </a:r>
            <a:r>
              <a:rPr lang="en-US" sz="2400" dirty="0" smtClean="0">
                <a:latin typeface="Georgia" panose="02040502050405020303" pitchFamily="18" charset="0"/>
              </a:rPr>
              <a:t>- </a:t>
            </a:r>
            <a:r>
              <a:rPr lang="en-US" sz="2400" dirty="0">
                <a:latin typeface="Georgia" panose="02040502050405020303" pitchFamily="18" charset="0"/>
              </a:rPr>
              <a:t>the ability to control the body's position, either stationary (e.g. a handstand) or while moving (e.g. a gymnastics stunt</a:t>
            </a:r>
          </a:p>
        </p:txBody>
      </p:sp>
    </p:spTree>
    <p:extLst>
      <p:ext uri="{BB962C8B-B14F-4D97-AF65-F5344CB8AC3E}">
        <p14:creationId xmlns:p14="http://schemas.microsoft.com/office/powerpoint/2010/main" val="817989945"/>
      </p:ext>
    </p:extLst>
  </p:cSld>
  <p:clrMapOvr>
    <a:masterClrMapping/>
  </p:clrMapOvr>
  <p:transition spd="med">
    <p:cover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exibility-online-trainer.jpg"/>
          <p:cNvPicPr>
            <a:picLocks noChangeAspect="1"/>
          </p:cNvPicPr>
          <p:nvPr/>
        </p:nvPicPr>
        <p:blipFill>
          <a:blip r:embed="rId2"/>
          <a:stretch>
            <a:fillRect/>
          </a:stretch>
        </p:blipFill>
        <p:spPr>
          <a:xfrm>
            <a:off x="2895600" y="2590800"/>
            <a:ext cx="3260077" cy="2646314"/>
          </a:xfrm>
          <a:prstGeom prst="rect">
            <a:avLst/>
          </a:prstGeom>
        </p:spPr>
      </p:pic>
      <p:sp>
        <p:nvSpPr>
          <p:cNvPr id="6" name="Rectangle 5"/>
          <p:cNvSpPr/>
          <p:nvPr/>
        </p:nvSpPr>
        <p:spPr>
          <a:xfrm>
            <a:off x="838200" y="762000"/>
            <a:ext cx="8001000" cy="1200329"/>
          </a:xfrm>
          <a:prstGeom prst="rect">
            <a:avLst/>
          </a:prstGeom>
        </p:spPr>
        <p:txBody>
          <a:bodyPr wrap="square">
            <a:spAutoFit/>
          </a:bodyPr>
          <a:lstStyle/>
          <a:p>
            <a:r>
              <a:rPr lang="en-US" sz="2400" b="1" dirty="0" smtClean="0">
                <a:latin typeface="Georgia" panose="02040502050405020303" pitchFamily="18" charset="0"/>
              </a:rPr>
              <a:t>(5)Flexibility </a:t>
            </a:r>
            <a:r>
              <a:rPr lang="en-US" sz="2400" dirty="0">
                <a:latin typeface="Georgia" panose="02040502050405020303" pitchFamily="18" charset="0"/>
              </a:rPr>
              <a:t>- the ability to achieve an extended range of motion without being impeded by excess tissue, i.e. fat or muscle (e.g. executing a leg split)</a:t>
            </a:r>
          </a:p>
        </p:txBody>
      </p:sp>
    </p:spTree>
    <p:extLst>
      <p:ext uri="{BB962C8B-B14F-4D97-AF65-F5344CB8AC3E}">
        <p14:creationId xmlns:p14="http://schemas.microsoft.com/office/powerpoint/2010/main" val="3947193035"/>
      </p:ext>
    </p:extLst>
  </p:cSld>
  <p:clrMapOvr>
    <a:masterClrMapping/>
  </p:clrMapOvr>
  <p:transition spd="med">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ance-armstrong1.jpg"/>
          <p:cNvPicPr>
            <a:picLocks noChangeAspect="1"/>
          </p:cNvPicPr>
          <p:nvPr/>
        </p:nvPicPr>
        <p:blipFill>
          <a:blip r:embed="rId2"/>
          <a:stretch>
            <a:fillRect/>
          </a:stretch>
        </p:blipFill>
        <p:spPr>
          <a:xfrm>
            <a:off x="1822198" y="2673847"/>
            <a:ext cx="5329254" cy="3862091"/>
          </a:xfrm>
          <a:prstGeom prst="rect">
            <a:avLst/>
          </a:prstGeom>
        </p:spPr>
      </p:pic>
      <p:sp>
        <p:nvSpPr>
          <p:cNvPr id="6" name="Rectangle 5"/>
          <p:cNvSpPr/>
          <p:nvPr/>
        </p:nvSpPr>
        <p:spPr>
          <a:xfrm>
            <a:off x="1066800" y="914400"/>
            <a:ext cx="7620000" cy="830997"/>
          </a:xfrm>
          <a:prstGeom prst="rect">
            <a:avLst/>
          </a:prstGeom>
        </p:spPr>
        <p:txBody>
          <a:bodyPr wrap="square">
            <a:spAutoFit/>
          </a:bodyPr>
          <a:lstStyle/>
          <a:p>
            <a:r>
              <a:rPr lang="en-US" sz="2400" b="1" dirty="0" smtClean="0">
                <a:latin typeface="Georgia" panose="02040502050405020303" pitchFamily="18" charset="0"/>
              </a:rPr>
              <a:t>(6)Muscle </a:t>
            </a:r>
            <a:r>
              <a:rPr lang="en-US" sz="2400" b="1" dirty="0">
                <a:latin typeface="Georgia" panose="02040502050405020303" pitchFamily="18" charset="0"/>
              </a:rPr>
              <a:t>Endurance </a:t>
            </a:r>
            <a:r>
              <a:rPr lang="en-US" sz="2400" dirty="0">
                <a:latin typeface="Georgia" panose="02040502050405020303" pitchFamily="18" charset="0"/>
              </a:rPr>
              <a:t>- a single muscle's ability to perform sustained work (e.g. rowing or cycling) </a:t>
            </a:r>
          </a:p>
        </p:txBody>
      </p:sp>
    </p:spTree>
    <p:extLst>
      <p:ext uri="{BB962C8B-B14F-4D97-AF65-F5344CB8AC3E}">
        <p14:creationId xmlns:p14="http://schemas.microsoft.com/office/powerpoint/2010/main" val="3272257137"/>
      </p:ext>
    </p:extLst>
  </p:cSld>
  <p:clrMapOvr>
    <a:masterClrMapping/>
  </p:clrMapOvr>
  <p:transition spd="med">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731-medium_potts3.jpg"/>
          <p:cNvPicPr>
            <a:picLocks noChangeAspect="1"/>
          </p:cNvPicPr>
          <p:nvPr/>
        </p:nvPicPr>
        <p:blipFill>
          <a:blip r:embed="rId2"/>
          <a:stretch>
            <a:fillRect/>
          </a:stretch>
        </p:blipFill>
        <p:spPr>
          <a:xfrm>
            <a:off x="3124200" y="2514600"/>
            <a:ext cx="2514600" cy="2514600"/>
          </a:xfrm>
          <a:prstGeom prst="rect">
            <a:avLst/>
          </a:prstGeom>
        </p:spPr>
      </p:pic>
      <p:sp>
        <p:nvSpPr>
          <p:cNvPr id="6" name="Rectangle 5"/>
          <p:cNvSpPr/>
          <p:nvPr/>
        </p:nvSpPr>
        <p:spPr>
          <a:xfrm>
            <a:off x="838200" y="762000"/>
            <a:ext cx="7772400" cy="1200329"/>
          </a:xfrm>
          <a:prstGeom prst="rect">
            <a:avLst/>
          </a:prstGeom>
        </p:spPr>
        <p:txBody>
          <a:bodyPr wrap="square">
            <a:spAutoFit/>
          </a:bodyPr>
          <a:lstStyle/>
          <a:p>
            <a:pPr algn="just"/>
            <a:r>
              <a:rPr lang="en-US" sz="2400" b="1" dirty="0" smtClean="0">
                <a:latin typeface="Georgia" panose="02040502050405020303" pitchFamily="18" charset="0"/>
              </a:rPr>
              <a:t>(7)Cardiovascular </a:t>
            </a:r>
            <a:r>
              <a:rPr lang="en-US" sz="2400" b="1" dirty="0">
                <a:latin typeface="Georgia" panose="02040502050405020303" pitchFamily="18" charset="0"/>
              </a:rPr>
              <a:t>Endurance </a:t>
            </a:r>
            <a:r>
              <a:rPr lang="en-US" sz="2400" dirty="0">
                <a:latin typeface="Georgia" panose="02040502050405020303" pitchFamily="18" charset="0"/>
              </a:rPr>
              <a:t>- the heart's ability to deliver blood to working muscles and their ability to use it (e.g. running long distances)</a:t>
            </a:r>
          </a:p>
        </p:txBody>
      </p:sp>
    </p:spTree>
    <p:extLst>
      <p:ext uri="{BB962C8B-B14F-4D97-AF65-F5344CB8AC3E}">
        <p14:creationId xmlns:p14="http://schemas.microsoft.com/office/powerpoint/2010/main" val="773043451"/>
      </p:ext>
    </p:extLst>
  </p:cSld>
  <p:clrMapOvr>
    <a:masterClrMapping/>
  </p:clrMapOvr>
  <p:transition spd="med">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ain-bolt-olympics-200m.jpg"/>
          <p:cNvPicPr>
            <a:picLocks noChangeAspect="1"/>
          </p:cNvPicPr>
          <p:nvPr/>
        </p:nvPicPr>
        <p:blipFill>
          <a:blip r:embed="rId2"/>
          <a:stretch>
            <a:fillRect/>
          </a:stretch>
        </p:blipFill>
        <p:spPr>
          <a:xfrm>
            <a:off x="2514600" y="3048000"/>
            <a:ext cx="3910625" cy="2346375"/>
          </a:xfrm>
          <a:prstGeom prst="rect">
            <a:avLst/>
          </a:prstGeom>
        </p:spPr>
      </p:pic>
      <p:sp>
        <p:nvSpPr>
          <p:cNvPr id="6" name="Rectangle 5"/>
          <p:cNvSpPr/>
          <p:nvPr/>
        </p:nvSpPr>
        <p:spPr>
          <a:xfrm>
            <a:off x="609600" y="533400"/>
            <a:ext cx="7924800" cy="2308324"/>
          </a:xfrm>
          <a:prstGeom prst="rect">
            <a:avLst/>
          </a:prstGeom>
        </p:spPr>
        <p:txBody>
          <a:bodyPr wrap="square">
            <a:spAutoFit/>
          </a:bodyPr>
          <a:lstStyle/>
          <a:p>
            <a:pPr algn="just"/>
            <a:r>
              <a:rPr lang="en-US" sz="2400" b="1" dirty="0" smtClean="0">
                <a:latin typeface="Georgia" panose="02040502050405020303" pitchFamily="18" charset="0"/>
              </a:rPr>
              <a:t>(8)Speed</a:t>
            </a:r>
            <a:r>
              <a:rPr lang="en-US" sz="2400" dirty="0">
                <a:latin typeface="Georgia" panose="02040502050405020303" pitchFamily="18" charset="0"/>
              </a:rPr>
              <a:t>: Speed is the ability of a person to execute motor movements with high speed in the shortest period of time. It is equal to the distance covered per unit of time. the element of speed is involved in most of the athletic skills such as in sprint running, some skills of soccer, basketball, etc.</a:t>
            </a:r>
          </a:p>
        </p:txBody>
      </p:sp>
    </p:spTree>
    <p:extLst>
      <p:ext uri="{BB962C8B-B14F-4D97-AF65-F5344CB8AC3E}">
        <p14:creationId xmlns:p14="http://schemas.microsoft.com/office/powerpoint/2010/main" val="3862804522"/>
      </p:ext>
    </p:extLst>
  </p:cSld>
  <p:clrMapOvr>
    <a:masterClrMapping/>
  </p:clrMapOvr>
  <p:transition spd="med">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ricket-2009ponting-1253193983.jpg"/>
          <p:cNvPicPr>
            <a:picLocks noChangeAspect="1"/>
          </p:cNvPicPr>
          <p:nvPr/>
        </p:nvPicPr>
        <p:blipFill>
          <a:blip r:embed="rId2"/>
          <a:stretch>
            <a:fillRect/>
          </a:stretch>
        </p:blipFill>
        <p:spPr>
          <a:xfrm>
            <a:off x="3352800" y="1981200"/>
            <a:ext cx="2513742" cy="3393551"/>
          </a:xfrm>
          <a:prstGeom prst="rect">
            <a:avLst/>
          </a:prstGeom>
        </p:spPr>
      </p:pic>
      <p:sp>
        <p:nvSpPr>
          <p:cNvPr id="6" name="Rectangle 5"/>
          <p:cNvSpPr/>
          <p:nvPr/>
        </p:nvSpPr>
        <p:spPr>
          <a:xfrm>
            <a:off x="526260" y="533400"/>
            <a:ext cx="8077200" cy="1200329"/>
          </a:xfrm>
          <a:prstGeom prst="rect">
            <a:avLst/>
          </a:prstGeom>
        </p:spPr>
        <p:txBody>
          <a:bodyPr wrap="square">
            <a:spAutoFit/>
          </a:bodyPr>
          <a:lstStyle/>
          <a:p>
            <a:pPr algn="just"/>
            <a:r>
              <a:rPr lang="en-US" sz="2400" b="1" dirty="0" smtClean="0">
                <a:latin typeface="Georgia" panose="02040502050405020303" pitchFamily="18" charset="0"/>
              </a:rPr>
              <a:t>(9)Co-ordination</a:t>
            </a:r>
            <a:r>
              <a:rPr lang="en-US" sz="2400" dirty="0" smtClean="0">
                <a:latin typeface="Georgia" panose="02040502050405020303" pitchFamily="18" charset="0"/>
              </a:rPr>
              <a:t>- </a:t>
            </a:r>
            <a:r>
              <a:rPr lang="en-US" sz="2400" dirty="0">
                <a:latin typeface="Georgia" panose="02040502050405020303" pitchFamily="18" charset="0"/>
              </a:rPr>
              <a:t>the ability to integrate the above listed components so that effective movements are achieved.</a:t>
            </a:r>
          </a:p>
        </p:txBody>
      </p:sp>
    </p:spTree>
    <p:extLst>
      <p:ext uri="{BB962C8B-B14F-4D97-AF65-F5344CB8AC3E}">
        <p14:creationId xmlns:p14="http://schemas.microsoft.com/office/powerpoint/2010/main" val="1184483929"/>
      </p:ext>
    </p:extLst>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632097606"/>
              </p:ext>
            </p:extLst>
          </p:nvPr>
        </p:nvGraphicFramePr>
        <p:xfrm>
          <a:off x="1600200" y="1524000"/>
          <a:ext cx="5548502" cy="3566160"/>
        </p:xfrm>
        <a:graphic>
          <a:graphicData uri="http://schemas.openxmlformats.org/drawingml/2006/table">
            <a:tbl>
              <a:tblPr firstRow="1" bandRow="1">
                <a:tableStyleId>{5C22544A-7EE6-4342-B048-85BDC9FD1C3A}</a:tableStyleId>
              </a:tblPr>
              <a:tblGrid>
                <a:gridCol w="2774251">
                  <a:extLst>
                    <a:ext uri="{9D8B030D-6E8A-4147-A177-3AD203B41FA5}">
                      <a16:colId xmlns:a16="http://schemas.microsoft.com/office/drawing/2014/main" val="20000"/>
                    </a:ext>
                  </a:extLst>
                </a:gridCol>
                <a:gridCol w="2774251">
                  <a:extLst>
                    <a:ext uri="{9D8B030D-6E8A-4147-A177-3AD203B41FA5}">
                      <a16:colId xmlns:a16="http://schemas.microsoft.com/office/drawing/2014/main" val="20001"/>
                    </a:ext>
                  </a:extLst>
                </a:gridCol>
              </a:tblGrid>
              <a:tr h="357311">
                <a:tc>
                  <a:txBody>
                    <a:bodyPr/>
                    <a:lstStyle/>
                    <a:p>
                      <a:r>
                        <a:rPr lang="en-US" dirty="0" smtClean="0"/>
                        <a:t>General Health</a:t>
                      </a:r>
                      <a:endParaRPr lang="en-US" dirty="0"/>
                    </a:p>
                  </a:txBody>
                  <a:tcPr/>
                </a:tc>
                <a:tc>
                  <a:txBody>
                    <a:bodyPr/>
                    <a:lstStyle/>
                    <a:p>
                      <a:r>
                        <a:rPr lang="en-US" dirty="0" smtClean="0"/>
                        <a:t>Sports specific </a:t>
                      </a:r>
                      <a:endParaRPr lang="en-US" dirty="0"/>
                    </a:p>
                  </a:txBody>
                  <a:tcPr/>
                </a:tc>
                <a:extLst>
                  <a:ext uri="{0D108BD9-81ED-4DB2-BD59-A6C34878D82A}">
                    <a16:rowId xmlns:a16="http://schemas.microsoft.com/office/drawing/2014/main" val="10000"/>
                  </a:ext>
                </a:extLst>
              </a:tr>
              <a:tr h="357311">
                <a:tc>
                  <a:txBody>
                    <a:bodyPr/>
                    <a:lstStyle/>
                    <a:p>
                      <a:r>
                        <a:rPr lang="en-US" dirty="0" smtClean="0"/>
                        <a:t>Muscular endurance </a:t>
                      </a:r>
                      <a:endParaRPr lang="en-US" dirty="0"/>
                    </a:p>
                  </a:txBody>
                  <a:tcPr/>
                </a:tc>
                <a:tc>
                  <a:txBody>
                    <a:bodyPr/>
                    <a:lstStyle/>
                    <a:p>
                      <a:r>
                        <a:rPr lang="en-US" dirty="0" smtClean="0"/>
                        <a:t>Co-ordination </a:t>
                      </a:r>
                      <a:endParaRPr lang="en-US" dirty="0"/>
                    </a:p>
                  </a:txBody>
                  <a:tcPr/>
                </a:tc>
                <a:extLst>
                  <a:ext uri="{0D108BD9-81ED-4DB2-BD59-A6C34878D82A}">
                    <a16:rowId xmlns:a16="http://schemas.microsoft.com/office/drawing/2014/main" val="10001"/>
                  </a:ext>
                </a:extLst>
              </a:tr>
              <a:tr h="510444">
                <a:tc>
                  <a:txBody>
                    <a:bodyPr/>
                    <a:lstStyle/>
                    <a:p>
                      <a:r>
                        <a:rPr lang="en-US" dirty="0" smtClean="0"/>
                        <a:t>Cardiovascular endurance </a:t>
                      </a:r>
                      <a:endParaRPr lang="en-US" dirty="0"/>
                    </a:p>
                  </a:txBody>
                  <a:tcPr/>
                </a:tc>
                <a:tc>
                  <a:txBody>
                    <a:bodyPr/>
                    <a:lstStyle/>
                    <a:p>
                      <a:r>
                        <a:rPr lang="en-US" dirty="0" smtClean="0"/>
                        <a:t>Balance</a:t>
                      </a:r>
                      <a:r>
                        <a:rPr lang="en-US" baseline="0" dirty="0" smtClean="0"/>
                        <a:t> </a:t>
                      </a:r>
                      <a:endParaRPr lang="en-US" dirty="0"/>
                    </a:p>
                  </a:txBody>
                  <a:tcPr/>
                </a:tc>
                <a:extLst>
                  <a:ext uri="{0D108BD9-81ED-4DB2-BD59-A6C34878D82A}">
                    <a16:rowId xmlns:a16="http://schemas.microsoft.com/office/drawing/2014/main" val="10002"/>
                  </a:ext>
                </a:extLst>
              </a:tr>
              <a:tr h="278422">
                <a:tc>
                  <a:txBody>
                    <a:bodyPr/>
                    <a:lstStyle/>
                    <a:p>
                      <a:r>
                        <a:rPr lang="en-US" dirty="0" smtClean="0"/>
                        <a:t>Strength</a:t>
                      </a:r>
                      <a:r>
                        <a:rPr lang="en-US" baseline="0" dirty="0" smtClean="0"/>
                        <a:t> </a:t>
                      </a:r>
                      <a:endParaRPr lang="en-US" dirty="0"/>
                    </a:p>
                  </a:txBody>
                  <a:tcPr/>
                </a:tc>
                <a:tc>
                  <a:txBody>
                    <a:bodyPr/>
                    <a:lstStyle/>
                    <a:p>
                      <a:r>
                        <a:rPr lang="en-US" dirty="0" smtClean="0"/>
                        <a:t>Agility </a:t>
                      </a:r>
                      <a:endParaRPr lang="en-US" dirty="0"/>
                    </a:p>
                  </a:txBody>
                  <a:tcPr/>
                </a:tc>
                <a:extLst>
                  <a:ext uri="{0D108BD9-81ED-4DB2-BD59-A6C34878D82A}">
                    <a16:rowId xmlns:a16="http://schemas.microsoft.com/office/drawing/2014/main" val="10003"/>
                  </a:ext>
                </a:extLst>
              </a:tr>
              <a:tr h="278422">
                <a:tc>
                  <a:txBody>
                    <a:bodyPr/>
                    <a:lstStyle/>
                    <a:p>
                      <a:r>
                        <a:rPr lang="en-US" dirty="0" smtClean="0"/>
                        <a:t>Flexibility</a:t>
                      </a:r>
                      <a:endParaRPr lang="en-US" dirty="0"/>
                    </a:p>
                  </a:txBody>
                  <a:tcPr/>
                </a:tc>
                <a:tc>
                  <a:txBody>
                    <a:bodyPr/>
                    <a:lstStyle/>
                    <a:p>
                      <a:r>
                        <a:rPr lang="en-US" dirty="0" smtClean="0"/>
                        <a:t>Power </a:t>
                      </a:r>
                      <a:endParaRPr lang="en-US" dirty="0"/>
                    </a:p>
                  </a:txBody>
                  <a:tcPr/>
                </a:tc>
                <a:extLst>
                  <a:ext uri="{0D108BD9-81ED-4DB2-BD59-A6C34878D82A}">
                    <a16:rowId xmlns:a16="http://schemas.microsoft.com/office/drawing/2014/main" val="10004"/>
                  </a:ext>
                </a:extLst>
              </a:tr>
              <a:tr h="278422">
                <a:tc>
                  <a:txBody>
                    <a:bodyPr/>
                    <a:lstStyle/>
                    <a:p>
                      <a:endParaRPr lang="en-US"/>
                    </a:p>
                  </a:txBody>
                  <a:tcPr/>
                </a:tc>
                <a:tc>
                  <a:txBody>
                    <a:bodyPr/>
                    <a:lstStyle/>
                    <a:p>
                      <a:r>
                        <a:rPr lang="en-US" dirty="0" smtClean="0"/>
                        <a:t>Speed</a:t>
                      </a:r>
                      <a:endParaRPr lang="en-US" dirty="0"/>
                    </a:p>
                  </a:txBody>
                  <a:tcPr/>
                </a:tc>
                <a:extLst>
                  <a:ext uri="{0D108BD9-81ED-4DB2-BD59-A6C34878D82A}">
                    <a16:rowId xmlns:a16="http://schemas.microsoft.com/office/drawing/2014/main" val="10005"/>
                  </a:ext>
                </a:extLst>
              </a:tr>
              <a:tr h="278422">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278422">
                <a:tc>
                  <a:txBody>
                    <a:bodyPr/>
                    <a:lstStyle/>
                    <a:p>
                      <a:endParaRPr lang="en-US"/>
                    </a:p>
                  </a:txBody>
                  <a:tcPr/>
                </a:tc>
                <a:tc>
                  <a:txBody>
                    <a:bodyPr/>
                    <a:lstStyle/>
                    <a:p>
                      <a:endParaRPr lang="en-US" dirty="0"/>
                    </a:p>
                  </a:txBody>
                  <a:tcPr/>
                </a:tc>
                <a:extLst>
                  <a:ext uri="{0D108BD9-81ED-4DB2-BD59-A6C34878D82A}">
                    <a16:rowId xmlns:a16="http://schemas.microsoft.com/office/drawing/2014/main" val="10007"/>
                  </a:ext>
                </a:extLst>
              </a:tr>
              <a:tr h="278422">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
        <p:nvSpPr>
          <p:cNvPr id="2" name="Title 1"/>
          <p:cNvSpPr>
            <a:spLocks noGrp="1"/>
          </p:cNvSpPr>
          <p:nvPr>
            <p:ph type="title"/>
          </p:nvPr>
        </p:nvSpPr>
        <p:spPr/>
        <p:txBody>
          <a:bodyPr>
            <a:normAutofit fontScale="90000"/>
          </a:bodyPr>
          <a:lstStyle/>
          <a:p>
            <a:r>
              <a:rPr lang="en-US" sz="3200" dirty="0" smtClean="0">
                <a:latin typeface="Georgia" panose="02040502050405020303" pitchFamily="18" charset="0"/>
              </a:rPr>
              <a:t>General health fitness components Versus Sports specific Fitness components</a:t>
            </a:r>
            <a:endParaRPr lang="en-US" sz="3200" dirty="0">
              <a:latin typeface="Georgia" panose="02040502050405020303" pitchFamily="18" charset="0"/>
            </a:endParaRPr>
          </a:p>
        </p:txBody>
      </p:sp>
    </p:spTree>
    <p:extLst>
      <p:ext uri="{BB962C8B-B14F-4D97-AF65-F5344CB8AC3E}">
        <p14:creationId xmlns:p14="http://schemas.microsoft.com/office/powerpoint/2010/main" val="1048911034"/>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p:txBody>
          <a:bodyPr>
            <a:normAutofit/>
          </a:bodyPr>
          <a:lstStyle/>
          <a:p>
            <a:pPr algn="ctr" eaLnBrk="1" fontAlgn="auto" hangingPunct="1">
              <a:spcAft>
                <a:spcPts val="0"/>
              </a:spcAft>
              <a:defRPr/>
            </a:pPr>
            <a:r>
              <a:rPr lang="en-US" sz="2800" b="1" dirty="0">
                <a:effectLst>
                  <a:outerShdw blurRad="38100" dist="38100" dir="2700000" algn="tl">
                    <a:srgbClr val="C0C0C0"/>
                  </a:outerShdw>
                </a:effectLst>
                <a:latin typeface="Georgia" panose="02040502050405020303" pitchFamily="18" charset="0"/>
              </a:rPr>
              <a:t>Testing the Fitness Components</a:t>
            </a:r>
            <a:br>
              <a:rPr lang="en-US" sz="2800" b="1" dirty="0">
                <a:effectLst>
                  <a:outerShdw blurRad="38100" dist="38100" dir="2700000" algn="tl">
                    <a:srgbClr val="C0C0C0"/>
                  </a:outerShdw>
                </a:effectLst>
                <a:latin typeface="Georgia" panose="02040502050405020303" pitchFamily="18" charset="0"/>
              </a:rPr>
            </a:br>
            <a:endParaRPr lang="en-AU" sz="2800" b="1" dirty="0">
              <a:effectLst>
                <a:outerShdw blurRad="38100" dist="38100" dir="2700000" algn="tl">
                  <a:srgbClr val="C0C0C0"/>
                </a:outerShdw>
              </a:effectLst>
              <a:latin typeface="Georgia" panose="02040502050405020303" pitchFamily="18" charset="0"/>
            </a:endParaRPr>
          </a:p>
        </p:txBody>
      </p:sp>
      <p:graphicFrame>
        <p:nvGraphicFramePr>
          <p:cNvPr id="50342" name="Group 166"/>
          <p:cNvGraphicFramePr>
            <a:graphicFrameLocks noGrp="1"/>
          </p:cNvGraphicFramePr>
          <p:nvPr>
            <p:ph type="tbl" idx="1"/>
            <p:extLst>
              <p:ext uri="{D42A27DB-BD31-4B8C-83A1-F6EECF244321}">
                <p14:modId xmlns:p14="http://schemas.microsoft.com/office/powerpoint/2010/main" val="1441819880"/>
              </p:ext>
            </p:extLst>
          </p:nvPr>
        </p:nvGraphicFramePr>
        <p:xfrm>
          <a:off x="1066800" y="1005684"/>
          <a:ext cx="7086600" cy="5803960"/>
        </p:xfrm>
        <a:graphic>
          <a:graphicData uri="http://schemas.openxmlformats.org/drawingml/2006/table">
            <a:tbl>
              <a:tblPr/>
              <a:tblGrid>
                <a:gridCol w="3134562">
                  <a:extLst>
                    <a:ext uri="{9D8B030D-6E8A-4147-A177-3AD203B41FA5}">
                      <a16:colId xmlns:a16="http://schemas.microsoft.com/office/drawing/2014/main" val="20000"/>
                    </a:ext>
                  </a:extLst>
                </a:gridCol>
                <a:gridCol w="3952038">
                  <a:extLst>
                    <a:ext uri="{9D8B030D-6E8A-4147-A177-3AD203B41FA5}">
                      <a16:colId xmlns:a16="http://schemas.microsoft.com/office/drawing/2014/main" val="20001"/>
                    </a:ext>
                  </a:extLst>
                </a:gridCol>
              </a:tblGrid>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Test</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Fitness Component</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91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Speed sit-up (60sec)</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Muscular Strength, Muscular Endurance</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Sit-and-Reach</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Flexibility</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50m Sprint</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Speed</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91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Standing Long Jump</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Muscular Explosive Power, Maximum Strength</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Push-Ups</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Muscular Endurance</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91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1.6 km Run or </a:t>
                      </a:r>
                      <a:r>
                        <a:rPr kumimoji="0" lang="en-AU" sz="1800" b="0" i="0" u="none" strike="noStrike" cap="none" normalizeH="0" baseline="0" dirty="0" err="1"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Kasch</a:t>
                      </a: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-Boyer Step Test</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Aerobic Capacity</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Stork Stand</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Balance</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Shuttle run</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Agility</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Alternate Wall Toss</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Coordination</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Grip Strength</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Maximum Strength</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3814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Body Mass Index (BMI)</a:t>
                      </a:r>
                      <a:endParaRPr kumimoji="0" lang="en-AU" sz="2000" b="0" i="0" u="none" strike="noStrike" cap="none" normalizeH="0" baseline="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AU" sz="18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cs typeface="Times New Roman" pitchFamily="18" charset="0"/>
                        </a:rPr>
                        <a:t>Body Composition</a:t>
                      </a: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Georgia" panose="02040502050405020303" pitchFamily="18"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5917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AU" sz="2000" b="0" i="0" u="none" strike="noStrike" cap="none" normalizeH="0" baseline="0" dirty="0" smtClean="0">
                        <a:ln>
                          <a:noFill/>
                        </a:ln>
                        <a:solidFill>
                          <a:schemeClr val="tx1"/>
                        </a:solidFill>
                        <a:effectLst>
                          <a:outerShdw blurRad="38100" dist="38100" dir="2700000" algn="tl">
                            <a:srgbClr val="C0C0C0"/>
                          </a:outerShdw>
                        </a:effectLst>
                        <a:latin typeface="Arial"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4047044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Rot="1" noChangeArrowheads="1"/>
          </p:cNvSpPr>
          <p:nvPr>
            <p:ph idx="1"/>
          </p:nvPr>
        </p:nvSpPr>
        <p:spPr>
          <a:ln w="19050">
            <a:solidFill>
              <a:schemeClr val="accent1"/>
            </a:solidFill>
            <a:miter lim="800000"/>
            <a:headEnd/>
            <a:tailEnd/>
          </a:ln>
        </p:spPr>
        <p:txBody>
          <a:bodyPr/>
          <a:lstStyle/>
          <a:p>
            <a:pPr marL="0" indent="0" eaLnBrk="1" hangingPunct="1"/>
            <a:r>
              <a:rPr lang="en-US" sz="2800" dirty="0" smtClean="0">
                <a:solidFill>
                  <a:srgbClr val="002060"/>
                </a:solidFill>
              </a:rPr>
              <a:t>Physical Fitness is the ability of your body systems to work efficiently. A fit person is able to carry out the typical activities of living, such as work, and still have enough energy and vigor to respond to emergency situations and to enjoy leisure time activities.</a:t>
            </a:r>
          </a:p>
        </p:txBody>
      </p:sp>
      <p:sp>
        <p:nvSpPr>
          <p:cNvPr id="2" name="Title 1"/>
          <p:cNvSpPr>
            <a:spLocks noGrp="1"/>
          </p:cNvSpPr>
          <p:nvPr>
            <p:ph type="title"/>
          </p:nvPr>
        </p:nvSpPr>
        <p:spPr/>
        <p:txBody>
          <a:bodyPr/>
          <a:lstStyle/>
          <a:p>
            <a:pPr algn="ctr"/>
            <a:r>
              <a:rPr lang="en-US" dirty="0" smtClean="0"/>
              <a:t>Physical Fitness</a:t>
            </a:r>
            <a:endParaRPr lang="en-IN" dirty="0"/>
          </a:p>
        </p:txBody>
      </p:sp>
    </p:spTree>
    <p:extLst>
      <p:ext uri="{BB962C8B-B14F-4D97-AF65-F5344CB8AC3E}">
        <p14:creationId xmlns:p14="http://schemas.microsoft.com/office/powerpoint/2010/main" val="2115562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barn(outVertical)">
                                      <p:cBhvr>
                                        <p:cTn id="7" dur="2000"/>
                                        <p:tgtEl>
                                          <p:spTgt spid="4">
                                            <p:bg/>
                                          </p:spTgt>
                                        </p:tgtEl>
                                      </p:cBhvr>
                                    </p:animEffect>
                                  </p:childTnLst>
                                </p:cTn>
                              </p:par>
                            </p:childTnLst>
                          </p:cTn>
                        </p:par>
                        <p:par>
                          <p:cTn id="8" fill="hold">
                            <p:stCondLst>
                              <p:cond delay="2000"/>
                            </p:stCondLst>
                            <p:childTnLst>
                              <p:par>
                                <p:cTn id="9" presetID="16" presetClass="entr" presetSubtype="37"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arn(outVertical)">
                                      <p:cBhvr>
                                        <p:cTn id="11"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828836"/>
            <a:ext cx="8229600" cy="1200329"/>
          </a:xfrm>
          <a:prstGeom prst="rect">
            <a:avLst/>
          </a:prstGeom>
        </p:spPr>
        <p:txBody>
          <a:bodyPr wrap="square">
            <a:spAutoFit/>
          </a:bodyPr>
          <a:lstStyle/>
          <a:p>
            <a:r>
              <a:rPr lang="en-US" sz="2400" b="1" dirty="0">
                <a:latin typeface="Georgia" panose="02040502050405020303" pitchFamily="18" charset="0"/>
              </a:rPr>
              <a:t>Fitness:</a:t>
            </a:r>
            <a:r>
              <a:rPr lang="en-US" sz="2400" dirty="0">
                <a:latin typeface="Georgia" panose="02040502050405020303" pitchFamily="18" charset="0"/>
              </a:rPr>
              <a:t> Ability to carry out daily tasks with </a:t>
            </a:r>
            <a:r>
              <a:rPr lang="en-US" sz="2400" dirty="0" smtClean="0">
                <a:latin typeface="Georgia" panose="02040502050405020303" pitchFamily="18" charset="0"/>
              </a:rPr>
              <a:t>vigor </a:t>
            </a:r>
            <a:r>
              <a:rPr lang="en-US" sz="2400" dirty="0">
                <a:latin typeface="Georgia" panose="02040502050405020303" pitchFamily="18" charset="0"/>
              </a:rPr>
              <a:t>and alertness without undue fatigue </a:t>
            </a:r>
            <a:br>
              <a:rPr lang="en-US" sz="2400" dirty="0">
                <a:latin typeface="Georgia" panose="02040502050405020303" pitchFamily="18" charset="0"/>
              </a:rPr>
            </a:br>
            <a:endParaRPr lang="en-IN" sz="2400" dirty="0">
              <a:latin typeface="Georgia" panose="02040502050405020303" pitchFamily="18" charset="0"/>
            </a:endParaRPr>
          </a:p>
        </p:txBody>
      </p:sp>
    </p:spTree>
    <p:extLst>
      <p:ext uri="{BB962C8B-B14F-4D97-AF65-F5344CB8AC3E}">
        <p14:creationId xmlns:p14="http://schemas.microsoft.com/office/powerpoint/2010/main" val="771758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533400"/>
            <a:ext cx="6781800" cy="954107"/>
          </a:xfrm>
          <a:prstGeom prst="rect">
            <a:avLst/>
          </a:prstGeom>
        </p:spPr>
        <p:txBody>
          <a:bodyPr wrap="square">
            <a:spAutoFit/>
          </a:bodyPr>
          <a:lstStyle/>
          <a:p>
            <a:pPr algn="ctr"/>
            <a:r>
              <a:rPr lang="en-US" sz="2800" b="1" dirty="0">
                <a:latin typeface="Georgia" panose="02040502050405020303" pitchFamily="18" charset="0"/>
              </a:rPr>
              <a:t>How Do You Improve Your Fitness?</a:t>
            </a:r>
            <a:br>
              <a:rPr lang="en-US" sz="2800" b="1" dirty="0">
                <a:latin typeface="Georgia" panose="02040502050405020303" pitchFamily="18" charset="0"/>
              </a:rPr>
            </a:br>
            <a:endParaRPr lang="en-IN" sz="2800" b="1" dirty="0">
              <a:latin typeface="Georgia" panose="02040502050405020303" pitchFamily="18" charset="0"/>
            </a:endParaRPr>
          </a:p>
        </p:txBody>
      </p:sp>
      <p:sp>
        <p:nvSpPr>
          <p:cNvPr id="4" name="Rectangle 3"/>
          <p:cNvSpPr/>
          <p:nvPr/>
        </p:nvSpPr>
        <p:spPr>
          <a:xfrm>
            <a:off x="838200" y="1487507"/>
            <a:ext cx="7772400" cy="4524315"/>
          </a:xfrm>
          <a:prstGeom prst="rect">
            <a:avLst/>
          </a:prstGeom>
        </p:spPr>
        <p:txBody>
          <a:bodyPr wrap="square">
            <a:spAutoFit/>
          </a:bodyPr>
          <a:lstStyle/>
          <a:p>
            <a:r>
              <a:rPr lang="en-US" sz="2400" dirty="0">
                <a:latin typeface="Georgia" panose="02040502050405020303" pitchFamily="18" charset="0"/>
              </a:rPr>
              <a:t>The human body is an amazing piece of machinery, one that adapts to the stress we put it under. As long as we don’t overly stress our body, it will adapt and strengthen itself too cope. If you run everyday your legs will get stronger and your cardio respiratory system will become more efficient. </a:t>
            </a:r>
          </a:p>
          <a:p>
            <a:r>
              <a:rPr lang="en-US" sz="2400" dirty="0">
                <a:latin typeface="Georgia" panose="02040502050405020303" pitchFamily="18" charset="0"/>
              </a:rPr>
              <a:t>Sport scientists have discovered the best way to train and increase our fitness levels in each fitness component. Essentially, we do the exercise that most mimics the action and fitness components we want to train and improve. To increase swimming we swim, to increase strength we lift weights.</a:t>
            </a:r>
          </a:p>
        </p:txBody>
      </p:sp>
    </p:spTree>
    <p:extLst>
      <p:ext uri="{BB962C8B-B14F-4D97-AF65-F5344CB8AC3E}">
        <p14:creationId xmlns:p14="http://schemas.microsoft.com/office/powerpoint/2010/main" val="321362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863917" y="762000"/>
            <a:ext cx="7520940" cy="4743486"/>
          </a:xfrm>
        </p:spPr>
        <p:txBody>
          <a:bodyPr rtlCol="0">
            <a:normAutofit/>
          </a:bodyPr>
          <a:lstStyle/>
          <a:p>
            <a:pPr fontAlgn="auto">
              <a:spcAft>
                <a:spcPts val="0"/>
              </a:spcAft>
              <a:buFont typeface="Arial" pitchFamily="34" charset="0"/>
              <a:buNone/>
              <a:defRPr/>
            </a:pPr>
            <a:r>
              <a:rPr lang="en-AU" dirty="0">
                <a:effectLst>
                  <a:outerShdw blurRad="38100" dist="38100" dir="2700000" algn="tl">
                    <a:srgbClr val="C0C0C0"/>
                  </a:outerShdw>
                </a:effectLst>
              </a:rPr>
              <a:t> </a:t>
            </a:r>
          </a:p>
        </p:txBody>
      </p:sp>
      <p:sp>
        <p:nvSpPr>
          <p:cNvPr id="8194" name="Rectangle 2"/>
          <p:cNvSpPr>
            <a:spLocks noGrp="1" noChangeArrowheads="1"/>
          </p:cNvSpPr>
          <p:nvPr>
            <p:ph type="title"/>
          </p:nvPr>
        </p:nvSpPr>
        <p:spPr/>
        <p:txBody>
          <a:bodyPr>
            <a:normAutofit fontScale="90000"/>
          </a:bodyPr>
          <a:lstStyle/>
          <a:p>
            <a:pPr fontAlgn="auto">
              <a:spcAft>
                <a:spcPts val="0"/>
              </a:spcAft>
              <a:defRPr/>
            </a:pPr>
            <a:r>
              <a:rPr lang="en-US" sz="4000" b="1" dirty="0">
                <a:effectLst>
                  <a:outerShdw blurRad="38100" dist="38100" dir="2700000" algn="tl">
                    <a:srgbClr val="C0C0C0"/>
                  </a:outerShdw>
                </a:effectLst>
              </a:rPr>
              <a:t>Why Do We Need Fitness</a:t>
            </a:r>
            <a:br>
              <a:rPr lang="en-US" sz="4000" b="1" dirty="0">
                <a:effectLst>
                  <a:outerShdw blurRad="38100" dist="38100" dir="2700000" algn="tl">
                    <a:srgbClr val="C0C0C0"/>
                  </a:outerShdw>
                </a:effectLst>
              </a:rPr>
            </a:br>
            <a:endParaRPr lang="en-AU" sz="4000" b="1" dirty="0">
              <a:effectLst>
                <a:outerShdw blurRad="38100" dist="38100" dir="2700000" algn="tl">
                  <a:srgbClr val="C0C0C0"/>
                </a:outerShdw>
              </a:effectLst>
            </a:endParaRPr>
          </a:p>
        </p:txBody>
      </p:sp>
      <p:sp>
        <p:nvSpPr>
          <p:cNvPr id="11268" name="Text Box 4"/>
          <p:cNvSpPr txBox="1">
            <a:spLocks noChangeArrowheads="1"/>
          </p:cNvSpPr>
          <p:nvPr/>
        </p:nvSpPr>
        <p:spPr bwMode="auto">
          <a:xfrm>
            <a:off x="3419475" y="3141663"/>
            <a:ext cx="15240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Why do we want Fitness?</a:t>
            </a:r>
            <a:endParaRPr lang="en-AU" sz="2400" smtClean="0">
              <a:solidFill>
                <a:srgbClr val="000000"/>
              </a:solidFill>
            </a:endParaRPr>
          </a:p>
        </p:txBody>
      </p:sp>
      <p:sp>
        <p:nvSpPr>
          <p:cNvPr id="11269" name="Text Box 5"/>
          <p:cNvSpPr txBox="1">
            <a:spLocks noChangeArrowheads="1"/>
          </p:cNvSpPr>
          <p:nvPr/>
        </p:nvSpPr>
        <p:spPr bwMode="auto">
          <a:xfrm>
            <a:off x="2593975" y="1998663"/>
            <a:ext cx="1666875" cy="3429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Less fatigue</a:t>
            </a:r>
            <a:endParaRPr lang="en-AU" sz="2400" smtClean="0">
              <a:solidFill>
                <a:srgbClr val="000000"/>
              </a:solidFill>
            </a:endParaRPr>
          </a:p>
        </p:txBody>
      </p:sp>
      <p:sp>
        <p:nvSpPr>
          <p:cNvPr id="11270" name="Text Box 6"/>
          <p:cNvSpPr txBox="1">
            <a:spLocks noChangeArrowheads="1"/>
          </p:cNvSpPr>
          <p:nvPr/>
        </p:nvSpPr>
        <p:spPr bwMode="auto">
          <a:xfrm>
            <a:off x="4435475" y="2112963"/>
            <a:ext cx="1714500" cy="3429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Less boredom</a:t>
            </a:r>
            <a:endParaRPr lang="en-AU" sz="2400" smtClean="0">
              <a:solidFill>
                <a:srgbClr val="000000"/>
              </a:solidFill>
            </a:endParaRPr>
          </a:p>
        </p:txBody>
      </p:sp>
      <p:sp>
        <p:nvSpPr>
          <p:cNvPr id="11271" name="Text Box 7"/>
          <p:cNvSpPr txBox="1">
            <a:spLocks noChangeArrowheads="1"/>
          </p:cNvSpPr>
          <p:nvPr/>
        </p:nvSpPr>
        <p:spPr bwMode="auto">
          <a:xfrm>
            <a:off x="1196975" y="2616200"/>
            <a:ext cx="2032000" cy="982663"/>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dirty="0" smtClean="0">
                <a:solidFill>
                  <a:srgbClr val="000000"/>
                </a:solidFill>
                <a:latin typeface="Times New Roman" pitchFamily="18" charset="0"/>
                <a:ea typeface="SimSun" pitchFamily="2" charset="-122"/>
              </a:rPr>
              <a:t>More opportunity for meeting and making friends</a:t>
            </a:r>
            <a:endParaRPr lang="en-AU" sz="2400" dirty="0" smtClean="0">
              <a:solidFill>
                <a:srgbClr val="000000"/>
              </a:solidFill>
            </a:endParaRPr>
          </a:p>
        </p:txBody>
      </p:sp>
      <p:sp>
        <p:nvSpPr>
          <p:cNvPr id="11272" name="Text Box 8"/>
          <p:cNvSpPr txBox="1">
            <a:spLocks noChangeArrowheads="1"/>
          </p:cNvSpPr>
          <p:nvPr/>
        </p:nvSpPr>
        <p:spPr bwMode="auto">
          <a:xfrm>
            <a:off x="1323975" y="3827463"/>
            <a:ext cx="19685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Stronger muscles and bones</a:t>
            </a:r>
            <a:endParaRPr lang="en-AU" sz="2400" smtClean="0">
              <a:solidFill>
                <a:srgbClr val="000000"/>
              </a:solidFill>
            </a:endParaRPr>
          </a:p>
        </p:txBody>
      </p:sp>
      <p:sp>
        <p:nvSpPr>
          <p:cNvPr id="11273" name="Text Box 9"/>
          <p:cNvSpPr txBox="1">
            <a:spLocks noChangeArrowheads="1"/>
          </p:cNvSpPr>
          <p:nvPr/>
        </p:nvSpPr>
        <p:spPr bwMode="auto">
          <a:xfrm>
            <a:off x="2022475" y="4627563"/>
            <a:ext cx="1800225"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Bigger heart and lungs</a:t>
            </a:r>
            <a:endParaRPr lang="en-AU" sz="2400" smtClean="0">
              <a:solidFill>
                <a:srgbClr val="000000"/>
              </a:solidFill>
            </a:endParaRPr>
          </a:p>
        </p:txBody>
      </p:sp>
      <p:sp>
        <p:nvSpPr>
          <p:cNvPr id="11274" name="Text Box 10"/>
          <p:cNvSpPr txBox="1">
            <a:spLocks noChangeArrowheads="1"/>
          </p:cNvSpPr>
          <p:nvPr/>
        </p:nvSpPr>
        <p:spPr bwMode="auto">
          <a:xfrm>
            <a:off x="4308475" y="4627563"/>
            <a:ext cx="21590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Improved posture and appearance </a:t>
            </a:r>
            <a:endParaRPr lang="en-AU" sz="2400" smtClean="0">
              <a:solidFill>
                <a:srgbClr val="000000"/>
              </a:solidFill>
            </a:endParaRPr>
          </a:p>
        </p:txBody>
      </p:sp>
      <p:sp>
        <p:nvSpPr>
          <p:cNvPr id="11275" name="Text Box 11"/>
          <p:cNvSpPr txBox="1">
            <a:spLocks noChangeArrowheads="1"/>
          </p:cNvSpPr>
          <p:nvPr/>
        </p:nvSpPr>
        <p:spPr bwMode="auto">
          <a:xfrm>
            <a:off x="5324475" y="3827463"/>
            <a:ext cx="2349500" cy="685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Greater resistance to illness and disease</a:t>
            </a:r>
            <a:endParaRPr lang="en-AU" sz="2400" smtClean="0">
              <a:solidFill>
                <a:srgbClr val="000000"/>
              </a:solidFill>
            </a:endParaRPr>
          </a:p>
        </p:txBody>
      </p:sp>
      <p:sp>
        <p:nvSpPr>
          <p:cNvPr id="11276" name="Text Box 12"/>
          <p:cNvSpPr txBox="1">
            <a:spLocks noChangeArrowheads="1"/>
          </p:cNvSpPr>
          <p:nvPr/>
        </p:nvSpPr>
        <p:spPr bwMode="auto">
          <a:xfrm>
            <a:off x="5324475" y="2570163"/>
            <a:ext cx="1971675" cy="47148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Improved sleep</a:t>
            </a:r>
            <a:endParaRPr lang="en-AU" sz="2400" smtClean="0">
              <a:solidFill>
                <a:srgbClr val="000000"/>
              </a:solidFill>
            </a:endParaRPr>
          </a:p>
        </p:txBody>
      </p:sp>
      <p:sp>
        <p:nvSpPr>
          <p:cNvPr id="11277" name="Text Box 13"/>
          <p:cNvSpPr txBox="1">
            <a:spLocks noChangeArrowheads="1"/>
          </p:cNvSpPr>
          <p:nvPr/>
        </p:nvSpPr>
        <p:spPr bwMode="auto">
          <a:xfrm>
            <a:off x="5324475" y="3141663"/>
            <a:ext cx="2143125" cy="4572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AU" altLang="zh-CN" sz="1600" smtClean="0">
                <a:solidFill>
                  <a:srgbClr val="000000"/>
                </a:solidFill>
                <a:latin typeface="Times New Roman" pitchFamily="18" charset="0"/>
                <a:ea typeface="SimSun" pitchFamily="2" charset="-122"/>
              </a:rPr>
              <a:t>Improved self image</a:t>
            </a:r>
            <a:endParaRPr lang="en-AU" sz="2400" smtClean="0">
              <a:solidFill>
                <a:srgbClr val="000000"/>
              </a:solidFill>
            </a:endParaRPr>
          </a:p>
        </p:txBody>
      </p:sp>
      <p:sp>
        <p:nvSpPr>
          <p:cNvPr id="11278" name="Line 14"/>
          <p:cNvSpPr>
            <a:spLocks noChangeShapeType="1"/>
          </p:cNvSpPr>
          <p:nvPr/>
        </p:nvSpPr>
        <p:spPr bwMode="auto">
          <a:xfrm>
            <a:off x="3673475" y="2341563"/>
            <a:ext cx="254000" cy="800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79" name="Line 15"/>
          <p:cNvSpPr>
            <a:spLocks noChangeShapeType="1"/>
          </p:cNvSpPr>
          <p:nvPr/>
        </p:nvSpPr>
        <p:spPr bwMode="auto">
          <a:xfrm>
            <a:off x="3228975" y="2798763"/>
            <a:ext cx="381000" cy="3429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0" name="Line 16"/>
          <p:cNvSpPr>
            <a:spLocks noChangeShapeType="1"/>
          </p:cNvSpPr>
          <p:nvPr/>
        </p:nvSpPr>
        <p:spPr bwMode="auto">
          <a:xfrm flipH="1">
            <a:off x="3292475" y="3827463"/>
            <a:ext cx="317500" cy="457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1" name="Line 17"/>
          <p:cNvSpPr>
            <a:spLocks noChangeShapeType="1"/>
          </p:cNvSpPr>
          <p:nvPr/>
        </p:nvSpPr>
        <p:spPr bwMode="auto">
          <a:xfrm flipH="1">
            <a:off x="3609975" y="3827463"/>
            <a:ext cx="254000" cy="800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2" name="Line 18"/>
          <p:cNvSpPr>
            <a:spLocks noChangeShapeType="1"/>
          </p:cNvSpPr>
          <p:nvPr/>
        </p:nvSpPr>
        <p:spPr bwMode="auto">
          <a:xfrm>
            <a:off x="4625975" y="3827463"/>
            <a:ext cx="387350" cy="800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3" name="Line 19"/>
          <p:cNvSpPr>
            <a:spLocks noChangeShapeType="1"/>
          </p:cNvSpPr>
          <p:nvPr/>
        </p:nvSpPr>
        <p:spPr bwMode="auto">
          <a:xfrm>
            <a:off x="4943475" y="3827463"/>
            <a:ext cx="409575" cy="3429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4" name="Line 20"/>
          <p:cNvSpPr>
            <a:spLocks noChangeShapeType="1"/>
          </p:cNvSpPr>
          <p:nvPr/>
        </p:nvSpPr>
        <p:spPr bwMode="auto">
          <a:xfrm>
            <a:off x="4943475" y="3370263"/>
            <a:ext cx="40957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5" name="Line 21"/>
          <p:cNvSpPr>
            <a:spLocks noChangeShapeType="1"/>
          </p:cNvSpPr>
          <p:nvPr/>
        </p:nvSpPr>
        <p:spPr bwMode="auto">
          <a:xfrm flipV="1">
            <a:off x="4943475" y="2947988"/>
            <a:ext cx="381000" cy="1936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
        <p:nvSpPr>
          <p:cNvPr id="11286" name="Line 22"/>
          <p:cNvSpPr>
            <a:spLocks noChangeShapeType="1"/>
          </p:cNvSpPr>
          <p:nvPr/>
        </p:nvSpPr>
        <p:spPr bwMode="auto">
          <a:xfrm flipV="1">
            <a:off x="4495800" y="2455863"/>
            <a:ext cx="257175" cy="6699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IN" smtClean="0">
              <a:solidFill>
                <a:srgbClr val="000000"/>
              </a:solidFill>
              <a:latin typeface="Arial" charset="0"/>
            </a:endParaRPr>
          </a:p>
        </p:txBody>
      </p:sp>
    </p:spTree>
    <p:extLst>
      <p:ext uri="{BB962C8B-B14F-4D97-AF65-F5344CB8AC3E}">
        <p14:creationId xmlns:p14="http://schemas.microsoft.com/office/powerpoint/2010/main" val="382689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ctrTitle"/>
          </p:nvPr>
        </p:nvSpPr>
        <p:spPr>
          <a:xfrm>
            <a:off x="699655" y="2381698"/>
            <a:ext cx="7772400" cy="1829761"/>
          </a:xfrm>
        </p:spPr>
        <p:txBody>
          <a:bodyPr>
            <a:normAutofit fontScale="90000"/>
          </a:bodyPr>
          <a:lstStyle/>
          <a:p>
            <a:pPr algn="ctr" eaLnBrk="1" fontAlgn="auto" hangingPunct="1">
              <a:spcAft>
                <a:spcPts val="0"/>
              </a:spcAft>
              <a:defRPr/>
            </a:pPr>
            <a:r>
              <a:rPr lang="en-US" sz="4000" b="1" dirty="0">
                <a:effectLst>
                  <a:outerShdw blurRad="38100" dist="38100" dir="2700000" algn="tl">
                    <a:srgbClr val="C0C0C0"/>
                  </a:outerShdw>
                </a:effectLst>
              </a:rPr>
              <a:t>Health Related Fitness Components</a:t>
            </a:r>
            <a:br>
              <a:rPr lang="en-US" sz="4000" b="1" dirty="0">
                <a:effectLst>
                  <a:outerShdw blurRad="38100" dist="38100" dir="2700000" algn="tl">
                    <a:srgbClr val="C0C0C0"/>
                  </a:outerShdw>
                </a:effectLst>
              </a:rPr>
            </a:br>
            <a:endParaRPr lang="en-AU" sz="4000" b="1" dirty="0">
              <a:effectLst>
                <a:outerShdw blurRad="38100" dist="38100" dir="2700000" algn="tl">
                  <a:srgbClr val="C0C0C0"/>
                </a:outerShdw>
              </a:effectLst>
            </a:endParaRPr>
          </a:p>
        </p:txBody>
      </p:sp>
      <p:sp>
        <p:nvSpPr>
          <p:cNvPr id="17413" name="Rectangle 5"/>
          <p:cNvSpPr>
            <a:spLocks noGrp="1" noChangeArrowheads="1"/>
          </p:cNvSpPr>
          <p:nvPr>
            <p:ph type="subTitle" idx="1"/>
          </p:nvPr>
        </p:nvSpPr>
        <p:spPr/>
        <p:txBody>
          <a:bodyPr rtlCol="0"/>
          <a:lstStyle/>
          <a:p>
            <a:pPr algn="ctr" eaLnBrk="1" fontAlgn="auto" hangingPunct="1">
              <a:spcAft>
                <a:spcPts val="0"/>
              </a:spcAft>
              <a:buFont typeface="Arial" pitchFamily="34" charset="0"/>
              <a:buNone/>
              <a:defRPr/>
            </a:pPr>
            <a:r>
              <a:rPr dirty="0" smtClean="0"/>
              <a:t>Understand it for a better fitness</a:t>
            </a:r>
            <a:endParaRPr dirty="0"/>
          </a:p>
        </p:txBody>
      </p:sp>
      <p:pic>
        <p:nvPicPr>
          <p:cNvPr id="2" name="Picture 1"/>
          <p:cNvPicPr>
            <a:picLocks noChangeAspect="1"/>
          </p:cNvPicPr>
          <p:nvPr/>
        </p:nvPicPr>
        <p:blipFill>
          <a:blip r:embed="rId2"/>
          <a:stretch>
            <a:fillRect/>
          </a:stretch>
        </p:blipFill>
        <p:spPr>
          <a:xfrm>
            <a:off x="2624159" y="390662"/>
            <a:ext cx="3895682" cy="1755800"/>
          </a:xfrm>
          <a:prstGeom prst="rect">
            <a:avLst/>
          </a:prstGeom>
        </p:spPr>
      </p:pic>
    </p:spTree>
    <p:extLst>
      <p:ext uri="{BB962C8B-B14F-4D97-AF65-F5344CB8AC3E}">
        <p14:creationId xmlns:p14="http://schemas.microsoft.com/office/powerpoint/2010/main" val="3346005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1167499"/>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27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rtlCol="0">
            <a:normAutofit/>
          </a:bodyPr>
          <a:lstStyle/>
          <a:p>
            <a:pPr algn="just" fontAlgn="auto">
              <a:spcAft>
                <a:spcPts val="0"/>
              </a:spcAft>
              <a:buFont typeface="Arial" pitchFamily="34" charset="0"/>
              <a:buNone/>
              <a:defRPr/>
            </a:pPr>
            <a:r>
              <a:rPr lang="en-AU" sz="2800" dirty="0">
                <a:effectLst>
                  <a:outerShdw blurRad="38100" dist="38100" dir="2700000" algn="tl">
                    <a:srgbClr val="C0C0C0"/>
                  </a:outerShdw>
                </a:effectLst>
                <a:latin typeface="Georgia" panose="02040502050405020303" pitchFamily="18" charset="0"/>
              </a:rPr>
              <a:t>The health and fitness levels needed to carry out daily activities with little fatigue and still have energy for emergencies. </a:t>
            </a:r>
          </a:p>
          <a:p>
            <a:pPr algn="just" fontAlgn="auto">
              <a:spcAft>
                <a:spcPts val="0"/>
              </a:spcAft>
              <a:buFont typeface="Arial" pitchFamily="34" charset="0"/>
              <a:buNone/>
              <a:defRPr/>
            </a:pPr>
            <a:r>
              <a:rPr lang="en-AU" sz="2800" dirty="0">
                <a:effectLst>
                  <a:outerShdw blurRad="38100" dist="38100" dir="2700000" algn="tl">
                    <a:srgbClr val="C0C0C0"/>
                  </a:outerShdw>
                </a:effectLst>
                <a:latin typeface="Georgia" panose="02040502050405020303" pitchFamily="18" charset="0"/>
              </a:rPr>
              <a:t>To have enough fitness for good health we need: Aerobic Capacity, Muscular Strength, Flexibility and Body Composition </a:t>
            </a:r>
          </a:p>
        </p:txBody>
      </p:sp>
      <p:sp>
        <p:nvSpPr>
          <p:cNvPr id="4098" name="Rectangle 2"/>
          <p:cNvSpPr>
            <a:spLocks noGrp="1" noChangeArrowheads="1"/>
          </p:cNvSpPr>
          <p:nvPr>
            <p:ph type="title"/>
          </p:nvPr>
        </p:nvSpPr>
        <p:spPr/>
        <p:txBody>
          <a:bodyPr>
            <a:normAutofit fontScale="90000"/>
          </a:bodyPr>
          <a:lstStyle/>
          <a:p>
            <a:pPr algn="ctr" fontAlgn="auto">
              <a:spcAft>
                <a:spcPts val="0"/>
              </a:spcAft>
              <a:defRPr/>
            </a:pPr>
            <a:r>
              <a:rPr lang="en-AU" sz="4000" b="1" dirty="0">
                <a:effectLst>
                  <a:outerShdw blurRad="38100" dist="38100" dir="2700000" algn="tl">
                    <a:srgbClr val="C0C0C0"/>
                  </a:outerShdw>
                </a:effectLst>
                <a:latin typeface="Georgia" panose="02040502050405020303" pitchFamily="18" charset="0"/>
              </a:rPr>
              <a:t>Health-Related Fitness</a:t>
            </a:r>
            <a:br>
              <a:rPr lang="en-AU" sz="4000" b="1" dirty="0">
                <a:effectLst>
                  <a:outerShdw blurRad="38100" dist="38100" dir="2700000" algn="tl">
                    <a:srgbClr val="C0C0C0"/>
                  </a:outerShdw>
                </a:effectLst>
                <a:latin typeface="Georgia" panose="02040502050405020303" pitchFamily="18" charset="0"/>
              </a:rPr>
            </a:br>
            <a:endParaRPr lang="en-AU" sz="4000" b="1" dirty="0">
              <a:effectLst>
                <a:outerShdw blurRad="38100" dist="38100" dir="2700000" algn="tl">
                  <a:srgbClr val="C0C0C0"/>
                </a:outerShdw>
              </a:effectLst>
              <a:latin typeface="Georgia" panose="02040502050405020303" pitchFamily="18" charset="0"/>
            </a:endParaRPr>
          </a:p>
        </p:txBody>
      </p:sp>
    </p:spTree>
    <p:extLst>
      <p:ext uri="{BB962C8B-B14F-4D97-AF65-F5344CB8AC3E}">
        <p14:creationId xmlns:p14="http://schemas.microsoft.com/office/powerpoint/2010/main" val="3328786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rtlCol="0">
            <a:normAutofit/>
          </a:bodyPr>
          <a:lstStyle/>
          <a:p>
            <a:pPr eaLnBrk="1" fontAlgn="auto" hangingPunct="1">
              <a:spcAft>
                <a:spcPts val="0"/>
              </a:spcAft>
              <a:buFont typeface="Arial" pitchFamily="34" charset="0"/>
              <a:buNone/>
              <a:defRPr/>
            </a:pPr>
            <a:endParaRPr lang="en-AU" dirty="0" smtClean="0">
              <a:effectLst>
                <a:outerShdw blurRad="38100" dist="38100" dir="2700000" algn="tl">
                  <a:srgbClr val="C0C0C0"/>
                </a:outerShdw>
              </a:effectLst>
            </a:endParaRPr>
          </a:p>
          <a:p>
            <a:pPr eaLnBrk="1" fontAlgn="auto" hangingPunct="1">
              <a:spcAft>
                <a:spcPts val="0"/>
              </a:spcAft>
              <a:buFont typeface="Arial" pitchFamily="34" charset="0"/>
              <a:buNone/>
              <a:defRPr/>
            </a:pPr>
            <a:endParaRPr lang="en-AU" dirty="0">
              <a:effectLst>
                <a:outerShdw blurRad="38100" dist="38100" dir="2700000" algn="tl">
                  <a:srgbClr val="C0C0C0"/>
                </a:outerShdw>
              </a:effectLst>
            </a:endParaRPr>
          </a:p>
          <a:p>
            <a:pPr eaLnBrk="1" fontAlgn="auto" hangingPunct="1">
              <a:spcAft>
                <a:spcPts val="0"/>
              </a:spcAft>
              <a:buFont typeface="Arial" pitchFamily="34" charset="0"/>
              <a:buNone/>
              <a:defRPr/>
            </a:pPr>
            <a:endParaRPr lang="en-AU" dirty="0" smtClean="0">
              <a:effectLst>
                <a:outerShdw blurRad="38100" dist="38100" dir="2700000" algn="tl">
                  <a:srgbClr val="C0C0C0"/>
                </a:outerShdw>
              </a:effectLst>
            </a:endParaRPr>
          </a:p>
          <a:p>
            <a:pPr algn="just"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Is </a:t>
            </a:r>
            <a:r>
              <a:rPr lang="en-AU" sz="2400" dirty="0">
                <a:effectLst>
                  <a:outerShdw blurRad="38100" dist="38100" dir="2700000" algn="tl">
                    <a:srgbClr val="C0C0C0"/>
                  </a:outerShdw>
                </a:effectLst>
                <a:latin typeface="Georgia" panose="02040502050405020303" pitchFamily="18" charset="0"/>
              </a:rPr>
              <a:t>the ability for heart and lungs to supply oxygen through the blood to the muscles. This allows us to work for relatively long periods without becoming overtired</a:t>
            </a:r>
          </a:p>
        </p:txBody>
      </p:sp>
      <p:sp>
        <p:nvSpPr>
          <p:cNvPr id="18434" name="Rectangle 2"/>
          <p:cNvSpPr>
            <a:spLocks noGrp="1" noChangeArrowheads="1"/>
          </p:cNvSpPr>
          <p:nvPr>
            <p:ph type="title"/>
          </p:nvPr>
        </p:nvSpPr>
        <p:spPr/>
        <p:txBody>
          <a:bodyPr>
            <a:normAutofit fontScale="90000"/>
          </a:bodyPr>
          <a:lstStyle/>
          <a:p>
            <a:pPr algn="ctr" eaLnBrk="1" fontAlgn="auto" hangingPunct="1">
              <a:spcAft>
                <a:spcPts val="0"/>
              </a:spcAft>
              <a:defRPr/>
            </a:pPr>
            <a:r>
              <a:rPr lang="en-AU" sz="4000" b="1" dirty="0" smtClean="0">
                <a:effectLst>
                  <a:outerShdw blurRad="38100" dist="38100" dir="2700000" algn="tl">
                    <a:srgbClr val="C0C0C0"/>
                  </a:outerShdw>
                </a:effectLst>
              </a:rPr>
              <a:t/>
            </a:r>
            <a:br>
              <a:rPr lang="en-AU" sz="4000" b="1" dirty="0" smtClean="0">
                <a:effectLst>
                  <a:outerShdw blurRad="38100" dist="38100" dir="2700000" algn="tl">
                    <a:srgbClr val="C0C0C0"/>
                  </a:outerShdw>
                </a:effectLst>
              </a:rPr>
            </a:br>
            <a:r>
              <a:rPr lang="en-AU" sz="4000" b="1" dirty="0">
                <a:effectLst>
                  <a:outerShdw blurRad="38100" dist="38100" dir="2700000" algn="tl">
                    <a:srgbClr val="C0C0C0"/>
                  </a:outerShdw>
                </a:effectLst>
              </a:rPr>
              <a:t/>
            </a:r>
            <a:br>
              <a:rPr lang="en-AU" sz="4000" b="1" dirty="0">
                <a:effectLst>
                  <a:outerShdw blurRad="38100" dist="38100" dir="2700000" algn="tl">
                    <a:srgbClr val="C0C0C0"/>
                  </a:outerShdw>
                </a:effectLst>
              </a:rPr>
            </a:br>
            <a:r>
              <a:rPr lang="en-AU" sz="4000" b="1" dirty="0" smtClean="0">
                <a:effectLst>
                  <a:outerShdw blurRad="38100" dist="38100" dir="2700000" algn="tl">
                    <a:srgbClr val="C0C0C0"/>
                  </a:outerShdw>
                </a:effectLst>
              </a:rPr>
              <a:t/>
            </a:r>
            <a:br>
              <a:rPr lang="en-AU" sz="4000" b="1" dirty="0" smtClean="0">
                <a:effectLst>
                  <a:outerShdw blurRad="38100" dist="38100" dir="2700000" algn="tl">
                    <a:srgbClr val="C0C0C0"/>
                  </a:outerShdw>
                </a:effectLst>
              </a:rPr>
            </a:br>
            <a:r>
              <a:rPr lang="en-AU" sz="4000" b="1" dirty="0">
                <a:effectLst>
                  <a:outerShdw blurRad="38100" dist="38100" dir="2700000" algn="tl">
                    <a:srgbClr val="C0C0C0"/>
                  </a:outerShdw>
                </a:effectLst>
              </a:rPr>
              <a:t/>
            </a:r>
            <a:br>
              <a:rPr lang="en-AU" sz="4000" b="1" dirty="0">
                <a:effectLst>
                  <a:outerShdw blurRad="38100" dist="38100" dir="2700000" algn="tl">
                    <a:srgbClr val="C0C0C0"/>
                  </a:outerShdw>
                </a:effectLst>
              </a:rPr>
            </a:br>
            <a:r>
              <a:rPr lang="en-AU" sz="4000" b="1" dirty="0" smtClean="0">
                <a:effectLst>
                  <a:outerShdw blurRad="38100" dist="38100" dir="2700000" algn="tl">
                    <a:srgbClr val="C0C0C0"/>
                  </a:outerShdw>
                </a:effectLst>
              </a:rPr>
              <a:t/>
            </a:r>
            <a:br>
              <a:rPr lang="en-AU" sz="4000" b="1" dirty="0" smtClean="0">
                <a:effectLst>
                  <a:outerShdw blurRad="38100" dist="38100" dir="2700000" algn="tl">
                    <a:srgbClr val="C0C0C0"/>
                  </a:outerShdw>
                </a:effectLst>
              </a:rPr>
            </a:br>
            <a:r>
              <a:rPr lang="en-AU" sz="4000" b="1" dirty="0">
                <a:effectLst>
                  <a:outerShdw blurRad="38100" dist="38100" dir="2700000" algn="tl">
                    <a:srgbClr val="C0C0C0"/>
                  </a:outerShdw>
                </a:effectLst>
              </a:rPr>
              <a:t/>
            </a:r>
            <a:br>
              <a:rPr lang="en-AU" sz="4000" b="1" dirty="0">
                <a:effectLst>
                  <a:outerShdw blurRad="38100" dist="38100" dir="2700000" algn="tl">
                    <a:srgbClr val="C0C0C0"/>
                  </a:outerShdw>
                </a:effectLst>
              </a:rPr>
            </a:br>
            <a:r>
              <a:rPr lang="en-AU" sz="3100" b="1" dirty="0" smtClean="0">
                <a:effectLst>
                  <a:outerShdw blurRad="38100" dist="38100" dir="2700000" algn="tl">
                    <a:srgbClr val="C0C0C0"/>
                  </a:outerShdw>
                </a:effectLst>
                <a:latin typeface="Georgia" panose="02040502050405020303" pitchFamily="18" charset="0"/>
              </a:rPr>
              <a:t>Aerobic </a:t>
            </a:r>
            <a:r>
              <a:rPr lang="en-AU" sz="3100" b="1" dirty="0">
                <a:effectLst>
                  <a:outerShdw blurRad="38100" dist="38100" dir="2700000" algn="tl">
                    <a:srgbClr val="C0C0C0"/>
                  </a:outerShdw>
                </a:effectLst>
                <a:latin typeface="Georgia" panose="02040502050405020303" pitchFamily="18" charset="0"/>
              </a:rPr>
              <a:t>Capacity (Stamina or Cardio-respiratory Endurance)</a:t>
            </a:r>
            <a:br>
              <a:rPr lang="en-AU" sz="3100" b="1" dirty="0">
                <a:effectLst>
                  <a:outerShdw blurRad="38100" dist="38100" dir="2700000" algn="tl">
                    <a:srgbClr val="C0C0C0"/>
                  </a:outerShdw>
                </a:effectLst>
                <a:latin typeface="Georgia" panose="02040502050405020303" pitchFamily="18" charset="0"/>
              </a:rPr>
            </a:br>
            <a:endParaRPr lang="en-AU" sz="4000" b="1" dirty="0">
              <a:effectLst>
                <a:outerShdw blurRad="38100" dist="38100" dir="2700000" algn="tl">
                  <a:srgbClr val="C0C0C0"/>
                </a:outerShdw>
              </a:effectLst>
              <a:latin typeface="Georgia" panose="02040502050405020303" pitchFamily="18" charset="0"/>
            </a:endParaRPr>
          </a:p>
        </p:txBody>
      </p:sp>
    </p:spTree>
    <p:extLst>
      <p:ext uri="{BB962C8B-B14F-4D97-AF65-F5344CB8AC3E}">
        <p14:creationId xmlns:p14="http://schemas.microsoft.com/office/powerpoint/2010/main" val="1452282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2400" dirty="0">
                <a:effectLst>
                  <a:outerShdw blurRad="38100" dist="38100" dir="2700000" algn="tl">
                    <a:srgbClr val="C0C0C0"/>
                  </a:outerShdw>
                </a:effectLst>
                <a:latin typeface="Georgia" panose="02040502050405020303" pitchFamily="18" charset="0"/>
              </a:rPr>
              <a:t>Is the ability for our muscles to exert a force. This involves maximum strength, muscular power and muscular endurance. It helps to protect joints from injury</a:t>
            </a:r>
            <a:r>
              <a:rPr lang="en-AU" sz="2400" dirty="0" smtClean="0">
                <a:effectLst>
                  <a:outerShdw blurRad="38100" dist="38100" dir="2700000" algn="tl">
                    <a:srgbClr val="C0C0C0"/>
                  </a:outerShdw>
                </a:effectLst>
                <a:latin typeface="Georgia" panose="02040502050405020303" pitchFamily="18" charset="0"/>
              </a:rPr>
              <a:t>.</a:t>
            </a:r>
          </a:p>
          <a:p>
            <a:pPr algn="just"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Strength = Mass x acceleration</a:t>
            </a:r>
          </a:p>
          <a:p>
            <a:pPr algn="just"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1 RM  (MAXIMUM STRENGTH)</a:t>
            </a:r>
          </a:p>
          <a:p>
            <a:pPr algn="just"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Strength Endurance (GENERAL STRENGTH)</a:t>
            </a:r>
          </a:p>
          <a:p>
            <a:pPr algn="just"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Explosive strength (SPEED STRENGTH)</a:t>
            </a:r>
            <a:endParaRPr lang="en-AU" sz="2400" dirty="0">
              <a:effectLst>
                <a:outerShdw blurRad="38100" dist="38100" dir="2700000" algn="tl">
                  <a:srgbClr val="C0C0C0"/>
                </a:outerShdw>
              </a:effectLst>
              <a:latin typeface="Georgia" panose="02040502050405020303" pitchFamily="18" charset="0"/>
            </a:endParaRPr>
          </a:p>
        </p:txBody>
      </p:sp>
      <p:sp>
        <p:nvSpPr>
          <p:cNvPr id="22530" name="Rectangle 2"/>
          <p:cNvSpPr>
            <a:spLocks noGrp="1" noChangeArrowheads="1"/>
          </p:cNvSpPr>
          <p:nvPr>
            <p:ph type="title"/>
          </p:nvPr>
        </p:nvSpPr>
        <p:spPr/>
        <p:txBody>
          <a:bodyPr>
            <a:normAutofit fontScale="90000"/>
          </a:bodyPr>
          <a:lstStyle/>
          <a:p>
            <a:pPr algn="ctr" eaLnBrk="1" fontAlgn="auto" hangingPunct="1">
              <a:spcAft>
                <a:spcPts val="0"/>
              </a:spcAft>
              <a:defRPr/>
            </a:pPr>
            <a:r>
              <a:rPr lang="en-AU" sz="4000" b="1" dirty="0">
                <a:effectLst>
                  <a:outerShdw blurRad="38100" dist="38100" dir="2700000" algn="tl">
                    <a:srgbClr val="C0C0C0"/>
                  </a:outerShdw>
                </a:effectLst>
                <a:latin typeface="Georgia" panose="02040502050405020303" pitchFamily="18" charset="0"/>
              </a:rPr>
              <a:t>Muscular Strength</a:t>
            </a:r>
            <a:r>
              <a:rPr lang="en-AU" sz="4000" b="1" dirty="0">
                <a:effectLst>
                  <a:outerShdw blurRad="38100" dist="38100" dir="2700000" algn="tl">
                    <a:srgbClr val="C0C0C0"/>
                  </a:outerShdw>
                </a:effectLst>
              </a:rPr>
              <a:t/>
            </a:r>
            <a:br>
              <a:rPr lang="en-AU" sz="4000" b="1" dirty="0">
                <a:effectLst>
                  <a:outerShdw blurRad="38100" dist="38100" dir="2700000" algn="tl">
                    <a:srgbClr val="C0C0C0"/>
                  </a:outerShdw>
                </a:effectLst>
              </a:rPr>
            </a:br>
            <a:endParaRPr lang="en-AU" sz="4000" b="1" dirty="0">
              <a:effectLst>
                <a:outerShdw blurRad="38100" dist="38100" dir="2700000" algn="tl">
                  <a:srgbClr val="C0C0C0"/>
                </a:outerShdw>
              </a:effectLst>
            </a:endParaRPr>
          </a:p>
        </p:txBody>
      </p:sp>
    </p:spTree>
    <p:extLst>
      <p:ext uri="{BB962C8B-B14F-4D97-AF65-F5344CB8AC3E}">
        <p14:creationId xmlns:p14="http://schemas.microsoft.com/office/powerpoint/2010/main" val="2917647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2400" dirty="0">
                <a:effectLst>
                  <a:outerShdw blurRad="38100" dist="38100" dir="2700000" algn="tl">
                    <a:srgbClr val="C0C0C0"/>
                  </a:outerShdw>
                </a:effectLst>
                <a:latin typeface="Georgia" panose="02040502050405020303" pitchFamily="18" charset="0"/>
              </a:rPr>
              <a:t>Is the ability to move our joints through their full range of movement</a:t>
            </a:r>
            <a:r>
              <a:rPr lang="en-AU" sz="2400" dirty="0" smtClean="0">
                <a:effectLst>
                  <a:outerShdw blurRad="38100" dist="38100" dir="2700000" algn="tl">
                    <a:srgbClr val="C0C0C0"/>
                  </a:outerShdw>
                </a:effectLst>
                <a:latin typeface="Georgia" panose="02040502050405020303" pitchFamily="18" charset="0"/>
              </a:rPr>
              <a:t>.</a:t>
            </a:r>
          </a:p>
          <a:p>
            <a:pPr marL="514350" indent="-514350" algn="just" eaLnBrk="1" fontAlgn="auto" hangingPunct="1">
              <a:spcAft>
                <a:spcPts val="0"/>
              </a:spcAft>
              <a:buFont typeface="Arial" pitchFamily="34" charset="0"/>
              <a:buAutoNum type="alphaLcParenBoth"/>
              <a:defRPr/>
            </a:pPr>
            <a:r>
              <a:rPr lang="en-AU" sz="2400" dirty="0" smtClean="0">
                <a:effectLst>
                  <a:outerShdw blurRad="38100" dist="38100" dir="2700000" algn="tl">
                    <a:srgbClr val="C0C0C0"/>
                  </a:outerShdw>
                </a:effectLst>
                <a:latin typeface="Georgia" panose="02040502050405020303" pitchFamily="18" charset="0"/>
              </a:rPr>
              <a:t>Ballistic Method(swinging )</a:t>
            </a:r>
          </a:p>
          <a:p>
            <a:pPr marL="514350" indent="-514350" algn="just" eaLnBrk="1" fontAlgn="auto" hangingPunct="1">
              <a:spcAft>
                <a:spcPts val="0"/>
              </a:spcAft>
              <a:buFont typeface="Arial" pitchFamily="34" charset="0"/>
              <a:buAutoNum type="alphaLcParenBoth"/>
              <a:defRPr/>
            </a:pPr>
            <a:r>
              <a:rPr lang="en-AU" sz="2400" dirty="0" smtClean="0">
                <a:effectLst>
                  <a:outerShdw blurRad="38100" dist="38100" dir="2700000" algn="tl">
                    <a:srgbClr val="C0C0C0"/>
                  </a:outerShdw>
                </a:effectLst>
                <a:latin typeface="Georgia" panose="02040502050405020303" pitchFamily="18" charset="0"/>
              </a:rPr>
              <a:t>Slow stretch and hold</a:t>
            </a:r>
          </a:p>
          <a:p>
            <a:pPr marL="514350" indent="-514350" algn="just" eaLnBrk="1" fontAlgn="auto" hangingPunct="1">
              <a:spcAft>
                <a:spcPts val="0"/>
              </a:spcAft>
              <a:buFont typeface="Arial" pitchFamily="34" charset="0"/>
              <a:buAutoNum type="alphaLcParenBoth"/>
              <a:defRPr/>
            </a:pPr>
            <a:r>
              <a:rPr lang="en-AU" sz="2400" dirty="0" smtClean="0">
                <a:effectLst>
                  <a:outerShdw blurRad="38100" dist="38100" dir="2700000" algn="tl">
                    <a:srgbClr val="C0C0C0"/>
                  </a:outerShdw>
                </a:effectLst>
                <a:latin typeface="Georgia" panose="02040502050405020303" pitchFamily="18" charset="0"/>
              </a:rPr>
              <a:t>Post Isometric</a:t>
            </a:r>
            <a:endParaRPr lang="en-AU" sz="2400" dirty="0">
              <a:effectLst>
                <a:outerShdw blurRad="38100" dist="38100" dir="2700000" algn="tl">
                  <a:srgbClr val="C0C0C0"/>
                </a:outerShdw>
              </a:effectLst>
              <a:latin typeface="Georgia" panose="02040502050405020303" pitchFamily="18" charset="0"/>
            </a:endParaRPr>
          </a:p>
        </p:txBody>
      </p:sp>
      <p:sp>
        <p:nvSpPr>
          <p:cNvPr id="23554" name="Rectangle 2"/>
          <p:cNvSpPr>
            <a:spLocks noGrp="1" noChangeArrowheads="1"/>
          </p:cNvSpPr>
          <p:nvPr>
            <p:ph type="title"/>
          </p:nvPr>
        </p:nvSpPr>
        <p:spPr/>
        <p:txBody>
          <a:bodyPr>
            <a:normAutofit/>
          </a:bodyPr>
          <a:lstStyle/>
          <a:p>
            <a:pPr algn="ctr" eaLnBrk="1" fontAlgn="auto" hangingPunct="1">
              <a:spcAft>
                <a:spcPts val="0"/>
              </a:spcAft>
              <a:defRPr/>
            </a:pPr>
            <a:r>
              <a:rPr lang="en-AU" sz="2800" dirty="0">
                <a:effectLst>
                  <a:outerShdw blurRad="38100" dist="38100" dir="2700000" algn="tl">
                    <a:srgbClr val="C0C0C0"/>
                  </a:outerShdw>
                </a:effectLst>
                <a:latin typeface="Georgia" panose="02040502050405020303" pitchFamily="18" charset="0"/>
              </a:rPr>
              <a:t>Flexibility</a:t>
            </a:r>
          </a:p>
        </p:txBody>
      </p:sp>
    </p:spTree>
    <p:extLst>
      <p:ext uri="{BB962C8B-B14F-4D97-AF65-F5344CB8AC3E}">
        <p14:creationId xmlns:p14="http://schemas.microsoft.com/office/powerpoint/2010/main" val="78850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p:txBody>
          <a:bodyPr rtlCol="0">
            <a:normAutofit/>
          </a:bodyPr>
          <a:lstStyle/>
          <a:p>
            <a:pPr eaLnBrk="1" fontAlgn="auto" hangingPunct="1">
              <a:spcAft>
                <a:spcPts val="0"/>
              </a:spcAft>
              <a:buFont typeface="Arial" pitchFamily="34" charset="0"/>
              <a:buNone/>
              <a:defRPr/>
            </a:pPr>
            <a:r>
              <a:rPr lang="en-AU" sz="2400" dirty="0">
                <a:effectLst>
                  <a:outerShdw blurRad="38100" dist="38100" dir="2700000" algn="tl">
                    <a:srgbClr val="C0C0C0"/>
                  </a:outerShdw>
                </a:effectLst>
                <a:latin typeface="Georgia" panose="02040502050405020303" pitchFamily="18" charset="0"/>
              </a:rPr>
              <a:t>Is the capacity to carry the right amount of fat and muscle</a:t>
            </a:r>
            <a:r>
              <a:rPr lang="en-AU" sz="2400" dirty="0" smtClean="0">
                <a:effectLst>
                  <a:outerShdw blurRad="38100" dist="38100" dir="2700000" algn="tl">
                    <a:srgbClr val="C0C0C0"/>
                  </a:outerShdw>
                </a:effectLst>
                <a:latin typeface="Georgia" panose="02040502050405020303" pitchFamily="18" charset="0"/>
              </a:rPr>
              <a:t>.</a:t>
            </a:r>
          </a:p>
          <a:p>
            <a:pPr eaLnBrk="1" fontAlgn="auto" hangingPunct="1">
              <a:spcAft>
                <a:spcPts val="0"/>
              </a:spcAft>
              <a:buFont typeface="Arial" pitchFamily="34" charset="0"/>
              <a:buNone/>
              <a:defRPr/>
            </a:pPr>
            <a:endParaRPr lang="en-AU" sz="2400" dirty="0" smtClean="0">
              <a:effectLst>
                <a:outerShdw blurRad="38100" dist="38100" dir="2700000" algn="tl">
                  <a:srgbClr val="C0C0C0"/>
                </a:outerShdw>
              </a:effectLst>
              <a:latin typeface="Georgia" panose="02040502050405020303" pitchFamily="18" charset="0"/>
            </a:endParaRPr>
          </a:p>
          <a:p>
            <a:pPr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BODY TYPES: ECTO MORPH : LEAN AND THIN</a:t>
            </a:r>
          </a:p>
          <a:p>
            <a:pPr eaLnBrk="1" fontAlgn="auto" hangingPunct="1">
              <a:spcAft>
                <a:spcPts val="0"/>
              </a:spcAft>
              <a:buFont typeface="Arial" pitchFamily="34" charset="0"/>
              <a:buNone/>
              <a:defRPr/>
            </a:pPr>
            <a:endParaRPr lang="en-AU" sz="2400" dirty="0" smtClean="0">
              <a:effectLst>
                <a:outerShdw blurRad="38100" dist="38100" dir="2700000" algn="tl">
                  <a:srgbClr val="C0C0C0"/>
                </a:outerShdw>
              </a:effectLst>
              <a:latin typeface="Georgia" panose="02040502050405020303" pitchFamily="18" charset="0"/>
            </a:endParaRPr>
          </a:p>
          <a:p>
            <a:pPr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MESO MORPH: MUSCULAR</a:t>
            </a:r>
          </a:p>
          <a:p>
            <a:pPr eaLnBrk="1" fontAlgn="auto" hangingPunct="1">
              <a:spcAft>
                <a:spcPts val="0"/>
              </a:spcAft>
              <a:buFont typeface="Arial" pitchFamily="34" charset="0"/>
              <a:buNone/>
              <a:defRPr/>
            </a:pPr>
            <a:endParaRPr lang="en-AU" sz="2400" dirty="0" smtClean="0">
              <a:effectLst>
                <a:outerShdw blurRad="38100" dist="38100" dir="2700000" algn="tl">
                  <a:srgbClr val="C0C0C0"/>
                </a:outerShdw>
              </a:effectLst>
              <a:latin typeface="Georgia" panose="02040502050405020303" pitchFamily="18" charset="0"/>
            </a:endParaRPr>
          </a:p>
          <a:p>
            <a:pPr eaLnBrk="1" fontAlgn="auto" hangingPunct="1">
              <a:spcAft>
                <a:spcPts val="0"/>
              </a:spcAft>
              <a:buFont typeface="Arial" pitchFamily="34" charset="0"/>
              <a:buNone/>
              <a:defRPr/>
            </a:pPr>
            <a:r>
              <a:rPr lang="en-AU" sz="2400" dirty="0" smtClean="0">
                <a:effectLst>
                  <a:outerShdw blurRad="38100" dist="38100" dir="2700000" algn="tl">
                    <a:srgbClr val="C0C0C0"/>
                  </a:outerShdw>
                </a:effectLst>
                <a:latin typeface="Georgia" panose="02040502050405020303" pitchFamily="18" charset="0"/>
              </a:rPr>
              <a:t>ENTRO MORPH: FATTY /BULKY</a:t>
            </a:r>
            <a:endParaRPr lang="en-AU" sz="2400" dirty="0">
              <a:effectLst>
                <a:outerShdw blurRad="38100" dist="38100" dir="2700000" algn="tl">
                  <a:srgbClr val="C0C0C0"/>
                </a:outerShdw>
              </a:effectLst>
              <a:latin typeface="Georgia" panose="02040502050405020303" pitchFamily="18" charset="0"/>
            </a:endParaRPr>
          </a:p>
        </p:txBody>
      </p:sp>
      <p:sp>
        <p:nvSpPr>
          <p:cNvPr id="26626" name="Rectangle 2"/>
          <p:cNvSpPr>
            <a:spLocks noGrp="1" noChangeArrowheads="1"/>
          </p:cNvSpPr>
          <p:nvPr>
            <p:ph type="title"/>
          </p:nvPr>
        </p:nvSpPr>
        <p:spPr/>
        <p:txBody>
          <a:bodyPr>
            <a:normAutofit/>
          </a:bodyPr>
          <a:lstStyle/>
          <a:p>
            <a:pPr algn="ctr" eaLnBrk="1" fontAlgn="auto" hangingPunct="1">
              <a:spcAft>
                <a:spcPts val="0"/>
              </a:spcAft>
              <a:defRPr/>
            </a:pPr>
            <a:r>
              <a:rPr lang="en-AU" sz="2800" b="1" dirty="0">
                <a:effectLst>
                  <a:outerShdw blurRad="38100" dist="38100" dir="2700000" algn="tl">
                    <a:srgbClr val="C0C0C0"/>
                  </a:outerShdw>
                </a:effectLst>
                <a:latin typeface="Georgia" panose="02040502050405020303" pitchFamily="18" charset="0"/>
              </a:rPr>
              <a:t>Body Composition</a:t>
            </a:r>
            <a:br>
              <a:rPr lang="en-AU" sz="2800" b="1" dirty="0">
                <a:effectLst>
                  <a:outerShdw blurRad="38100" dist="38100" dir="2700000" algn="tl">
                    <a:srgbClr val="C0C0C0"/>
                  </a:outerShdw>
                </a:effectLst>
                <a:latin typeface="Georgia" panose="02040502050405020303" pitchFamily="18" charset="0"/>
              </a:rPr>
            </a:br>
            <a:endParaRPr lang="en-AU" sz="2800" b="1" dirty="0">
              <a:effectLst>
                <a:outerShdw blurRad="38100" dist="38100" dir="2700000" algn="tl">
                  <a:srgbClr val="C0C0C0"/>
                </a:outerShdw>
              </a:effectLst>
              <a:latin typeface="Georgia" panose="02040502050405020303" pitchFamily="18" charset="0"/>
            </a:endParaRPr>
          </a:p>
        </p:txBody>
      </p:sp>
    </p:spTree>
    <p:extLst>
      <p:ext uri="{BB962C8B-B14F-4D97-AF65-F5344CB8AC3E}">
        <p14:creationId xmlns:p14="http://schemas.microsoft.com/office/powerpoint/2010/main" val="3561625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106"/>
            <a:ext cx="8229600" cy="411162"/>
          </a:xfrm>
        </p:spPr>
        <p:txBody>
          <a:bodyPr>
            <a:normAutofit fontScale="90000"/>
          </a:bodyPr>
          <a:lstStyle/>
          <a:p>
            <a:pPr algn="ctr"/>
            <a:r>
              <a:rPr lang="en-IN" sz="2800" dirty="0">
                <a:latin typeface="Georgia" panose="02040502050405020303" pitchFamily="18" charset="0"/>
              </a:rPr>
              <a:t>Types of Physical Activity</a:t>
            </a:r>
          </a:p>
        </p:txBody>
      </p:sp>
      <p:sp>
        <p:nvSpPr>
          <p:cNvPr id="5" name="Slide Number Placeholder 4"/>
          <p:cNvSpPr>
            <a:spLocks noGrp="1"/>
          </p:cNvSpPr>
          <p:nvPr>
            <p:ph type="sldNum" sz="quarter" idx="12"/>
          </p:nvPr>
        </p:nvSpPr>
        <p:spPr/>
        <p:txBody>
          <a:bodyPr/>
          <a:lstStyle/>
          <a:p>
            <a:pPr>
              <a:defRPr/>
            </a:pPr>
            <a:fld id="{5FD91007-7560-461E-9281-DD8462A8ADAF}" type="slidenum">
              <a:rPr lang="en-AU" smtClean="0"/>
              <a:pPr>
                <a:defRPr/>
              </a:pPr>
              <a:t>3</a:t>
            </a:fld>
            <a:endParaRPr lang="en-AU"/>
          </a:p>
        </p:txBody>
      </p:sp>
      <p:sp>
        <p:nvSpPr>
          <p:cNvPr id="6" name="Rectangle 5"/>
          <p:cNvSpPr/>
          <p:nvPr/>
        </p:nvSpPr>
        <p:spPr>
          <a:xfrm>
            <a:off x="90055" y="522669"/>
            <a:ext cx="8686800" cy="1200329"/>
          </a:xfrm>
          <a:prstGeom prst="rect">
            <a:avLst/>
          </a:prstGeom>
        </p:spPr>
        <p:txBody>
          <a:bodyPr wrap="square">
            <a:spAutoFit/>
          </a:bodyPr>
          <a:lstStyle/>
          <a:p>
            <a:pPr algn="just"/>
            <a:r>
              <a:rPr lang="en-IN" b="1" dirty="0">
                <a:latin typeface="Georgia" panose="02040502050405020303" pitchFamily="18" charset="0"/>
              </a:rPr>
              <a:t>Aerobic</a:t>
            </a:r>
            <a:r>
              <a:rPr lang="en-IN" dirty="0">
                <a:latin typeface="Georgia" panose="02040502050405020303" pitchFamily="18" charset="0"/>
              </a:rPr>
              <a:t> - light to vigorous-intensity physical activity that requires more oxygen than sedentary </a:t>
            </a:r>
            <a:r>
              <a:rPr lang="en-IN" dirty="0" err="1">
                <a:latin typeface="Georgia" panose="02040502050405020303" pitchFamily="18" charset="0"/>
              </a:rPr>
              <a:t>behavior</a:t>
            </a:r>
            <a:r>
              <a:rPr lang="en-IN" dirty="0">
                <a:latin typeface="Georgia" panose="02040502050405020303" pitchFamily="18" charset="0"/>
              </a:rPr>
              <a:t> and thus promotes cardiovascular fitness and other health benefits (e.g., jumping rope, biking, swimming, running; playing soccer, basketball, or volleyball).</a:t>
            </a:r>
          </a:p>
        </p:txBody>
      </p:sp>
      <p:sp>
        <p:nvSpPr>
          <p:cNvPr id="8" name="Rectangle 7"/>
          <p:cNvSpPr/>
          <p:nvPr/>
        </p:nvSpPr>
        <p:spPr>
          <a:xfrm>
            <a:off x="69273" y="1578895"/>
            <a:ext cx="8686800" cy="1477328"/>
          </a:xfrm>
          <a:prstGeom prst="rect">
            <a:avLst/>
          </a:prstGeom>
        </p:spPr>
        <p:txBody>
          <a:bodyPr wrap="square">
            <a:spAutoFit/>
          </a:bodyPr>
          <a:lstStyle/>
          <a:p>
            <a:pPr algn="just"/>
            <a:r>
              <a:rPr lang="en-US" b="1" dirty="0">
                <a:latin typeface="Georgia" panose="02040502050405020303" pitchFamily="18" charset="0"/>
              </a:rPr>
              <a:t>Anaerobic</a:t>
            </a:r>
            <a:r>
              <a:rPr lang="en-US" dirty="0">
                <a:latin typeface="Georgia" panose="02040502050405020303" pitchFamily="18" charset="0"/>
              </a:rPr>
              <a:t> – intense physical activity that is short in duration and requires  a breakdown of energy sources in the absence of  sufficient oxygen. Energy sources are replenished as an individual recovers from the activity. Anaerobic activity (e.g., sprinting during running, swimming, or biking) requires maximal performance during the brief period.</a:t>
            </a:r>
          </a:p>
        </p:txBody>
      </p:sp>
      <p:sp>
        <p:nvSpPr>
          <p:cNvPr id="9" name="Rectangle 8"/>
          <p:cNvSpPr/>
          <p:nvPr/>
        </p:nvSpPr>
        <p:spPr>
          <a:xfrm>
            <a:off x="48491" y="3013570"/>
            <a:ext cx="8610600" cy="923330"/>
          </a:xfrm>
          <a:prstGeom prst="rect">
            <a:avLst/>
          </a:prstGeom>
        </p:spPr>
        <p:txBody>
          <a:bodyPr wrap="square">
            <a:spAutoFit/>
          </a:bodyPr>
          <a:lstStyle/>
          <a:p>
            <a:r>
              <a:rPr lang="en-US" b="1" dirty="0">
                <a:latin typeface="Georgia" panose="02040502050405020303" pitchFamily="18" charset="0"/>
              </a:rPr>
              <a:t>Lifestyle</a:t>
            </a:r>
            <a:r>
              <a:rPr lang="en-US" dirty="0">
                <a:latin typeface="Georgia" panose="02040502050405020303" pitchFamily="18" charset="0"/>
              </a:rPr>
              <a:t> – physical activity typically performed on a routine basis (e.g., walking, climbing stairs, mowing or raking the yard), which is usually light to moderate in intensity.</a:t>
            </a:r>
          </a:p>
        </p:txBody>
      </p:sp>
      <p:sp>
        <p:nvSpPr>
          <p:cNvPr id="12" name="Rectangle 11"/>
          <p:cNvSpPr/>
          <p:nvPr/>
        </p:nvSpPr>
        <p:spPr>
          <a:xfrm>
            <a:off x="27709" y="3885130"/>
            <a:ext cx="8610600" cy="923330"/>
          </a:xfrm>
          <a:prstGeom prst="rect">
            <a:avLst/>
          </a:prstGeom>
        </p:spPr>
        <p:txBody>
          <a:bodyPr wrap="square">
            <a:spAutoFit/>
          </a:bodyPr>
          <a:lstStyle/>
          <a:p>
            <a:r>
              <a:rPr lang="en-US" b="1" dirty="0">
                <a:latin typeface="Georgia" panose="02040502050405020303" pitchFamily="18" charset="0"/>
              </a:rPr>
              <a:t>Physical activity play </a:t>
            </a:r>
            <a:r>
              <a:rPr lang="en-US" dirty="0">
                <a:latin typeface="Georgia" panose="02040502050405020303" pitchFamily="18" charset="0"/>
              </a:rPr>
              <a:t>– play activity that requires substantial energy expenditure (e.g., playing tag, jumping rope</a:t>
            </a:r>
            <a:r>
              <a:rPr lang="en-US" dirty="0" smtClean="0">
                <a:latin typeface="Georgia" panose="02040502050405020303" pitchFamily="18" charset="0"/>
              </a:rPr>
              <a:t>). </a:t>
            </a:r>
            <a:r>
              <a:rPr lang="en-US" b="1" dirty="0" smtClean="0">
                <a:latin typeface="Georgia" panose="02040502050405020303" pitchFamily="18" charset="0"/>
              </a:rPr>
              <a:t>Play</a:t>
            </a:r>
            <a:r>
              <a:rPr lang="en-US" dirty="0" smtClean="0">
                <a:latin typeface="Georgia" panose="02040502050405020303" pitchFamily="18" charset="0"/>
              </a:rPr>
              <a:t> </a:t>
            </a:r>
            <a:r>
              <a:rPr lang="en-US" dirty="0">
                <a:latin typeface="Georgia" panose="02040502050405020303" pitchFamily="18" charset="0"/>
              </a:rPr>
              <a:t>– activity with flexible rules, usually self-selected, for the purpose of having fun.</a:t>
            </a:r>
          </a:p>
        </p:txBody>
      </p:sp>
      <p:pic>
        <p:nvPicPr>
          <p:cNvPr id="13" name="Picture 12"/>
          <p:cNvPicPr>
            <a:picLocks noChangeAspect="1"/>
          </p:cNvPicPr>
          <p:nvPr/>
        </p:nvPicPr>
        <p:blipFill>
          <a:blip r:embed="rId2"/>
          <a:stretch>
            <a:fillRect/>
          </a:stretch>
        </p:blipFill>
        <p:spPr>
          <a:xfrm>
            <a:off x="-27709" y="4706630"/>
            <a:ext cx="8480271" cy="1042506"/>
          </a:xfrm>
          <a:prstGeom prst="rect">
            <a:avLst/>
          </a:prstGeom>
        </p:spPr>
      </p:pic>
      <p:sp>
        <p:nvSpPr>
          <p:cNvPr id="14" name="Rectangle 13"/>
          <p:cNvSpPr/>
          <p:nvPr/>
        </p:nvSpPr>
        <p:spPr>
          <a:xfrm>
            <a:off x="90054" y="5647306"/>
            <a:ext cx="8825345" cy="369332"/>
          </a:xfrm>
          <a:prstGeom prst="rect">
            <a:avLst/>
          </a:prstGeom>
        </p:spPr>
        <p:txBody>
          <a:bodyPr wrap="square">
            <a:spAutoFit/>
          </a:bodyPr>
          <a:lstStyle/>
          <a:p>
            <a:r>
              <a:rPr lang="en-US" b="1" dirty="0">
                <a:latin typeface="Georgia" panose="02040502050405020303" pitchFamily="18" charset="0"/>
              </a:rPr>
              <a:t>Weight-bearing</a:t>
            </a:r>
            <a:r>
              <a:rPr lang="en-US" dirty="0">
                <a:latin typeface="Georgia" panose="02040502050405020303" pitchFamily="18" charset="0"/>
              </a:rPr>
              <a:t> – physical activity that requires people to move their own weight.</a:t>
            </a:r>
          </a:p>
        </p:txBody>
      </p:sp>
    </p:spTree>
    <p:extLst>
      <p:ext uri="{BB962C8B-B14F-4D97-AF65-F5344CB8AC3E}">
        <p14:creationId xmlns:p14="http://schemas.microsoft.com/office/powerpoint/2010/main" val="3621876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90450363"/>
              </p:ext>
            </p:extLst>
          </p:nvPr>
        </p:nvGraphicFramePr>
        <p:xfrm>
          <a:off x="533401" y="1173480"/>
          <a:ext cx="7810500" cy="3342640"/>
        </p:xfrm>
        <a:graphic>
          <a:graphicData uri="http://schemas.openxmlformats.org/drawingml/2006/table">
            <a:tbl>
              <a:tblPr firstRow="1" bandRow="1">
                <a:tableStyleId>{F5AB1C69-6EDB-4FF4-983F-18BD219EF322}</a:tableStyleId>
              </a:tblPr>
              <a:tblGrid>
                <a:gridCol w="1676399">
                  <a:extLst>
                    <a:ext uri="{9D8B030D-6E8A-4147-A177-3AD203B41FA5}">
                      <a16:colId xmlns:a16="http://schemas.microsoft.com/office/drawing/2014/main" val="20000"/>
                    </a:ext>
                  </a:extLst>
                </a:gridCol>
                <a:gridCol w="1447801">
                  <a:extLst>
                    <a:ext uri="{9D8B030D-6E8A-4147-A177-3AD203B41FA5}">
                      <a16:colId xmlns:a16="http://schemas.microsoft.com/office/drawing/2014/main" val="20001"/>
                    </a:ext>
                  </a:extLst>
                </a:gridCol>
                <a:gridCol w="1562100">
                  <a:extLst>
                    <a:ext uri="{9D8B030D-6E8A-4147-A177-3AD203B41FA5}">
                      <a16:colId xmlns:a16="http://schemas.microsoft.com/office/drawing/2014/main" val="20002"/>
                    </a:ext>
                  </a:extLst>
                </a:gridCol>
                <a:gridCol w="1562100">
                  <a:extLst>
                    <a:ext uri="{9D8B030D-6E8A-4147-A177-3AD203B41FA5}">
                      <a16:colId xmlns:a16="http://schemas.microsoft.com/office/drawing/2014/main" val="20003"/>
                    </a:ext>
                  </a:extLst>
                </a:gridCol>
                <a:gridCol w="1562100">
                  <a:extLst>
                    <a:ext uri="{9D8B030D-6E8A-4147-A177-3AD203B41FA5}">
                      <a16:colId xmlns:a16="http://schemas.microsoft.com/office/drawing/2014/main" val="20004"/>
                    </a:ext>
                  </a:extLst>
                </a:gridCol>
              </a:tblGrid>
              <a:tr h="370840">
                <a:tc>
                  <a:txBody>
                    <a:bodyPr/>
                    <a:lstStyle/>
                    <a:p>
                      <a:r>
                        <a:rPr lang="en-US" sz="1600" dirty="0" smtClean="0">
                          <a:latin typeface="Georgia" panose="02040502050405020303" pitchFamily="18" charset="0"/>
                        </a:rPr>
                        <a:t>COMPOSITION</a:t>
                      </a:r>
                      <a:endParaRPr lang="en-IN" sz="1600" dirty="0">
                        <a:latin typeface="Georgia" panose="02040502050405020303" pitchFamily="18" charset="0"/>
                      </a:endParaRPr>
                    </a:p>
                  </a:txBody>
                  <a:tcPr/>
                </a:tc>
                <a:tc>
                  <a:txBody>
                    <a:bodyPr/>
                    <a:lstStyle/>
                    <a:p>
                      <a:r>
                        <a:rPr lang="en-US" sz="1600" dirty="0" smtClean="0">
                          <a:latin typeface="Georgia" panose="02040502050405020303" pitchFamily="18" charset="0"/>
                        </a:rPr>
                        <a:t>MEN -WT.(70KG)</a:t>
                      </a:r>
                      <a:endParaRPr lang="en-IN" sz="1600" dirty="0">
                        <a:latin typeface="Georgia" panose="02040502050405020303" pitchFamily="18" charset="0"/>
                      </a:endParaRPr>
                    </a:p>
                  </a:txBody>
                  <a:tcPr/>
                </a:tc>
                <a:tc>
                  <a:txBody>
                    <a:bodyPr/>
                    <a:lstStyle/>
                    <a:p>
                      <a:r>
                        <a:rPr lang="en-US" sz="1600" dirty="0" smtClean="0">
                          <a:latin typeface="Georgia" panose="02040502050405020303" pitchFamily="18" charset="0"/>
                        </a:rPr>
                        <a:t>HT. (174 CM)</a:t>
                      </a:r>
                      <a:endParaRPr lang="en-IN" sz="1600" dirty="0">
                        <a:latin typeface="Georgia" panose="02040502050405020303" pitchFamily="18" charset="0"/>
                      </a:endParaRPr>
                    </a:p>
                  </a:txBody>
                  <a:tcPr/>
                </a:tc>
                <a:tc>
                  <a:txBody>
                    <a:bodyPr/>
                    <a:lstStyle/>
                    <a:p>
                      <a:r>
                        <a:rPr lang="en-US" sz="1600" dirty="0" smtClean="0">
                          <a:latin typeface="Georgia" panose="02040502050405020303" pitchFamily="18" charset="0"/>
                        </a:rPr>
                        <a:t>WOMEN (WT.56KG)</a:t>
                      </a:r>
                      <a:endParaRPr lang="en-IN" sz="1600" dirty="0">
                        <a:latin typeface="Georgia" panose="02040502050405020303" pitchFamily="18" charset="0"/>
                      </a:endParaRPr>
                    </a:p>
                  </a:txBody>
                  <a:tcPr/>
                </a:tc>
                <a:tc>
                  <a:txBody>
                    <a:bodyPr/>
                    <a:lstStyle/>
                    <a:p>
                      <a:r>
                        <a:rPr lang="en-US" sz="1600" dirty="0" smtClean="0">
                          <a:latin typeface="Georgia" panose="02040502050405020303" pitchFamily="18" charset="0"/>
                        </a:rPr>
                        <a:t>HIT(163CM)</a:t>
                      </a:r>
                      <a:endParaRPr lang="en-IN" sz="1600" dirty="0">
                        <a:latin typeface="Georgia" panose="02040502050405020303" pitchFamily="18" charset="0"/>
                      </a:endParaRPr>
                    </a:p>
                  </a:txBody>
                  <a:tcPr/>
                </a:tc>
                <a:extLst>
                  <a:ext uri="{0D108BD9-81ED-4DB2-BD59-A6C34878D82A}">
                    <a16:rowId xmlns:a16="http://schemas.microsoft.com/office/drawing/2014/main" val="10000"/>
                  </a:ext>
                </a:extLst>
              </a:tr>
              <a:tr h="370840">
                <a:tc>
                  <a:txBody>
                    <a:bodyPr/>
                    <a:lstStyle/>
                    <a:p>
                      <a:r>
                        <a:rPr lang="en-US" dirty="0" smtClean="0">
                          <a:latin typeface="Georgia" panose="02040502050405020303" pitchFamily="18" charset="0"/>
                        </a:rPr>
                        <a:t>TOTAL FAT</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15%</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10.5 KG</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27%</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15.12 KG</a:t>
                      </a:r>
                      <a:endParaRPr lang="en-IN" dirty="0">
                        <a:latin typeface="Georgia" panose="02040502050405020303" pitchFamily="18" charset="0"/>
                      </a:endParaRPr>
                    </a:p>
                  </a:txBody>
                  <a:tcPr/>
                </a:tc>
                <a:extLst>
                  <a:ext uri="{0D108BD9-81ED-4DB2-BD59-A6C34878D82A}">
                    <a16:rowId xmlns:a16="http://schemas.microsoft.com/office/drawing/2014/main" val="10001"/>
                  </a:ext>
                </a:extLst>
              </a:tr>
              <a:tr h="370840">
                <a:tc>
                  <a:txBody>
                    <a:bodyPr/>
                    <a:lstStyle/>
                    <a:p>
                      <a:r>
                        <a:rPr lang="en-US" dirty="0" smtClean="0">
                          <a:solidFill>
                            <a:srgbClr val="FF0000"/>
                          </a:solidFill>
                          <a:latin typeface="Georgia" panose="02040502050405020303" pitchFamily="18" charset="0"/>
                        </a:rPr>
                        <a:t>STORAGE FAT</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12%</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8.4 KG</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16%</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8.96 KG</a:t>
                      </a:r>
                      <a:endParaRPr lang="en-IN" dirty="0">
                        <a:solidFill>
                          <a:srgbClr val="FF0000"/>
                        </a:solidFill>
                        <a:latin typeface="Georgia" panose="02040502050405020303" pitchFamily="18" charset="0"/>
                      </a:endParaRPr>
                    </a:p>
                  </a:txBody>
                  <a:tcPr/>
                </a:tc>
                <a:extLst>
                  <a:ext uri="{0D108BD9-81ED-4DB2-BD59-A6C34878D82A}">
                    <a16:rowId xmlns:a16="http://schemas.microsoft.com/office/drawing/2014/main" val="10002"/>
                  </a:ext>
                </a:extLst>
              </a:tr>
              <a:tr h="370840">
                <a:tc>
                  <a:txBody>
                    <a:bodyPr/>
                    <a:lstStyle/>
                    <a:p>
                      <a:r>
                        <a:rPr lang="en-US" dirty="0" smtClean="0">
                          <a:solidFill>
                            <a:srgbClr val="FF0000"/>
                          </a:solidFill>
                          <a:latin typeface="Georgia" panose="02040502050405020303" pitchFamily="18" charset="0"/>
                        </a:rPr>
                        <a:t>ESSENTIAL FAT</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3%</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8.4 KG</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12%</a:t>
                      </a:r>
                      <a:endParaRPr lang="en-IN" dirty="0">
                        <a:solidFill>
                          <a:srgbClr val="FF0000"/>
                        </a:solidFill>
                        <a:latin typeface="Georgia" panose="02040502050405020303" pitchFamily="18" charset="0"/>
                      </a:endParaRPr>
                    </a:p>
                  </a:txBody>
                  <a:tcPr/>
                </a:tc>
                <a:tc>
                  <a:txBody>
                    <a:bodyPr/>
                    <a:lstStyle/>
                    <a:p>
                      <a:r>
                        <a:rPr lang="en-US" dirty="0" smtClean="0">
                          <a:solidFill>
                            <a:srgbClr val="FF0000"/>
                          </a:solidFill>
                          <a:latin typeface="Georgia" panose="02040502050405020303" pitchFamily="18" charset="0"/>
                        </a:rPr>
                        <a:t>SEX SPECIFIC</a:t>
                      </a:r>
                      <a:endParaRPr lang="en-IN" dirty="0">
                        <a:solidFill>
                          <a:srgbClr val="FF0000"/>
                        </a:solidFill>
                        <a:latin typeface="Georgia" panose="02040502050405020303" pitchFamily="18" charset="0"/>
                      </a:endParaRPr>
                    </a:p>
                  </a:txBody>
                  <a:tcPr/>
                </a:tc>
                <a:extLst>
                  <a:ext uri="{0D108BD9-81ED-4DB2-BD59-A6C34878D82A}">
                    <a16:rowId xmlns:a16="http://schemas.microsoft.com/office/drawing/2014/main" val="10003"/>
                  </a:ext>
                </a:extLst>
              </a:tr>
              <a:tr h="370840">
                <a:tc>
                  <a:txBody>
                    <a:bodyPr/>
                    <a:lstStyle/>
                    <a:p>
                      <a:r>
                        <a:rPr lang="en-US" dirty="0" smtClean="0">
                          <a:latin typeface="Georgia" panose="02040502050405020303" pitchFamily="18" charset="0"/>
                        </a:rPr>
                        <a:t>MUSCLE</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44.8%</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31.3 KG</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36%</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21.02 KG</a:t>
                      </a:r>
                      <a:endParaRPr lang="en-IN" dirty="0">
                        <a:latin typeface="Georgia" panose="02040502050405020303" pitchFamily="18" charset="0"/>
                      </a:endParaRPr>
                    </a:p>
                  </a:txBody>
                  <a:tcPr/>
                </a:tc>
                <a:extLst>
                  <a:ext uri="{0D108BD9-81ED-4DB2-BD59-A6C34878D82A}">
                    <a16:rowId xmlns:a16="http://schemas.microsoft.com/office/drawing/2014/main" val="10004"/>
                  </a:ext>
                </a:extLst>
              </a:tr>
              <a:tr h="370840">
                <a:tc>
                  <a:txBody>
                    <a:bodyPr/>
                    <a:lstStyle/>
                    <a:p>
                      <a:r>
                        <a:rPr lang="en-US" dirty="0" smtClean="0">
                          <a:latin typeface="Georgia" panose="02040502050405020303" pitchFamily="18" charset="0"/>
                        </a:rPr>
                        <a:t>BONE</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14.9%</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10.4KG</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12%</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6.7KG</a:t>
                      </a:r>
                      <a:endParaRPr lang="en-IN" dirty="0">
                        <a:latin typeface="Georgia" panose="02040502050405020303" pitchFamily="18" charset="0"/>
                      </a:endParaRPr>
                    </a:p>
                  </a:txBody>
                  <a:tcPr/>
                </a:tc>
                <a:extLst>
                  <a:ext uri="{0D108BD9-81ED-4DB2-BD59-A6C34878D82A}">
                    <a16:rowId xmlns:a16="http://schemas.microsoft.com/office/drawing/2014/main" val="10005"/>
                  </a:ext>
                </a:extLst>
              </a:tr>
              <a:tr h="370840">
                <a:tc>
                  <a:txBody>
                    <a:bodyPr/>
                    <a:lstStyle/>
                    <a:p>
                      <a:r>
                        <a:rPr lang="en-US" dirty="0" smtClean="0">
                          <a:latin typeface="Georgia" panose="02040502050405020303" pitchFamily="18" charset="0"/>
                        </a:rPr>
                        <a:t>REMAINDER</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25.3%</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17.6 KG</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25%</a:t>
                      </a:r>
                      <a:endParaRPr lang="en-IN" dirty="0">
                        <a:latin typeface="Georgia" panose="02040502050405020303" pitchFamily="18" charset="0"/>
                      </a:endParaRPr>
                    </a:p>
                  </a:txBody>
                  <a:tcPr/>
                </a:tc>
                <a:tc>
                  <a:txBody>
                    <a:bodyPr/>
                    <a:lstStyle/>
                    <a:p>
                      <a:r>
                        <a:rPr lang="en-US" dirty="0" smtClean="0">
                          <a:latin typeface="Georgia" panose="02040502050405020303" pitchFamily="18" charset="0"/>
                        </a:rPr>
                        <a:t>14 KG</a:t>
                      </a:r>
                      <a:endParaRPr lang="en-IN" dirty="0">
                        <a:latin typeface="Georgia" panose="02040502050405020303" pitchFamily="18" charset="0"/>
                      </a:endParaRPr>
                    </a:p>
                  </a:txBody>
                  <a:tcPr/>
                </a:tc>
                <a:extLst>
                  <a:ext uri="{0D108BD9-81ED-4DB2-BD59-A6C34878D82A}">
                    <a16:rowId xmlns:a16="http://schemas.microsoft.com/office/drawing/2014/main" val="10006"/>
                  </a:ext>
                </a:extLst>
              </a:tr>
            </a:tbl>
          </a:graphicData>
        </a:graphic>
      </p:graphicFrame>
      <p:sp>
        <p:nvSpPr>
          <p:cNvPr id="2" name="Title 1"/>
          <p:cNvSpPr>
            <a:spLocks noGrp="1"/>
          </p:cNvSpPr>
          <p:nvPr>
            <p:ph type="title"/>
          </p:nvPr>
        </p:nvSpPr>
        <p:spPr>
          <a:xfrm>
            <a:off x="540329" y="304800"/>
            <a:ext cx="8229600" cy="639762"/>
          </a:xfrm>
        </p:spPr>
        <p:txBody>
          <a:bodyPr>
            <a:noAutofit/>
          </a:bodyPr>
          <a:lstStyle/>
          <a:p>
            <a:pPr algn="ctr"/>
            <a:r>
              <a:rPr lang="en-US" sz="2400" dirty="0" smtClean="0">
                <a:latin typeface="Georgia" panose="02040502050405020303" pitchFamily="18" charset="0"/>
              </a:rPr>
              <a:t>Body composition MUSCLE&gt;BONE&gt;FAT</a:t>
            </a:r>
            <a:endParaRPr lang="en-IN" sz="2400" dirty="0">
              <a:latin typeface="Georgia" panose="02040502050405020303" pitchFamily="18" charset="0"/>
            </a:endParaRPr>
          </a:p>
        </p:txBody>
      </p:sp>
    </p:spTree>
    <p:extLst>
      <p:ext uri="{BB962C8B-B14F-4D97-AF65-F5344CB8AC3E}">
        <p14:creationId xmlns:p14="http://schemas.microsoft.com/office/powerpoint/2010/main" val="41336202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788091"/>
          </a:xfrm>
        </p:spPr>
        <p:txBody>
          <a:bodyPr>
            <a:normAutofit lnSpcReduction="10000"/>
          </a:bodyPr>
          <a:lstStyle/>
          <a:p>
            <a:r>
              <a:rPr lang="en-US" sz="2400" dirty="0" smtClean="0">
                <a:latin typeface="Georgia" panose="02040502050405020303" pitchFamily="18" charset="0"/>
              </a:rPr>
              <a:t>ESSENTIAL FAT: HEART,LUNGS,KIDNEY MUSCLE, FEMALE-SEX SPECIFIC</a:t>
            </a:r>
          </a:p>
          <a:p>
            <a:r>
              <a:rPr lang="en-US" sz="2400" dirty="0" smtClean="0">
                <a:latin typeface="Georgia" panose="02040502050405020303" pitchFamily="18" charset="0"/>
              </a:rPr>
              <a:t>STORAGE FAT: SUB CUTANEOUS </a:t>
            </a:r>
          </a:p>
          <a:p>
            <a:r>
              <a:rPr lang="en-US" sz="2400" dirty="0" smtClean="0">
                <a:latin typeface="Georgia" panose="02040502050405020303" pitchFamily="18" charset="0"/>
              </a:rPr>
              <a:t>Lean body mass= BODY MASS-  STORAGE FATMASS(70-8.4 = 61.6  KG)</a:t>
            </a:r>
          </a:p>
          <a:p>
            <a:r>
              <a:rPr lang="en-US" sz="2400" dirty="0" smtClean="0">
                <a:latin typeface="Georgia" panose="02040502050405020303" pitchFamily="18" charset="0"/>
              </a:rPr>
              <a:t>PRESENT FAT= SKINFOLD /GIRTH MEASUREMENT</a:t>
            </a:r>
          </a:p>
          <a:p>
            <a:r>
              <a:rPr lang="en-US" sz="2400" dirty="0" smtClean="0">
                <a:latin typeface="Georgia" panose="02040502050405020303" pitchFamily="18" charset="0"/>
              </a:rPr>
              <a:t>FAT MASS = % STORAGE FAT /100 x BODY MASS</a:t>
            </a:r>
          </a:p>
          <a:p>
            <a:r>
              <a:rPr lang="en-US" sz="2400" dirty="0" smtClean="0">
                <a:latin typeface="Georgia" panose="02040502050405020303" pitchFamily="18" charset="0"/>
              </a:rPr>
              <a:t>DESIRABLE BODY MASS =   LBM/1-REDUCTION FAT</a:t>
            </a:r>
          </a:p>
          <a:p>
            <a:r>
              <a:rPr lang="en-US" sz="2400" dirty="0" smtClean="0">
                <a:latin typeface="Georgia" panose="02040502050405020303" pitchFamily="18" charset="0"/>
              </a:rPr>
              <a:t>DESIRABLE FAT LOSS = BODY WT-DBM</a:t>
            </a:r>
          </a:p>
          <a:p>
            <a:r>
              <a:rPr lang="en-US" sz="2400" dirty="0" smtClean="0">
                <a:latin typeface="Georgia" panose="02040502050405020303" pitchFamily="18" charset="0"/>
              </a:rPr>
              <a:t>BODY MASS INDEX=BODY WT in Kg/HIGHT in </a:t>
            </a:r>
            <a:r>
              <a:rPr lang="en-US" sz="2400" dirty="0" err="1" smtClean="0">
                <a:latin typeface="Georgia" panose="02040502050405020303" pitchFamily="18" charset="0"/>
              </a:rPr>
              <a:t>Mtrs</a:t>
            </a:r>
            <a:r>
              <a:rPr lang="en-US" sz="2400" dirty="0" smtClean="0">
                <a:latin typeface="Georgia" panose="02040502050405020303" pitchFamily="18" charset="0"/>
              </a:rPr>
              <a:t> square </a:t>
            </a:r>
          </a:p>
          <a:p>
            <a:r>
              <a:rPr lang="en-US" dirty="0"/>
              <a:t> </a:t>
            </a:r>
            <a:endParaRPr lang="en-IN" dirty="0"/>
          </a:p>
        </p:txBody>
      </p:sp>
      <p:sp>
        <p:nvSpPr>
          <p:cNvPr id="2" name="Title 1"/>
          <p:cNvSpPr>
            <a:spLocks noGrp="1"/>
          </p:cNvSpPr>
          <p:nvPr>
            <p:ph type="title"/>
          </p:nvPr>
        </p:nvSpPr>
        <p:spPr/>
        <p:txBody>
          <a:bodyPr/>
          <a:lstStyle/>
          <a:p>
            <a:pPr algn="ctr"/>
            <a:r>
              <a:rPr lang="en-US" dirty="0" smtClean="0">
                <a:latin typeface="Georgia" panose="02040502050405020303" pitchFamily="18" charset="0"/>
              </a:rPr>
              <a:t>FATS</a:t>
            </a:r>
            <a:endParaRPr lang="en-IN" dirty="0">
              <a:latin typeface="Georgia" panose="02040502050405020303" pitchFamily="18" charset="0"/>
            </a:endParaRPr>
          </a:p>
        </p:txBody>
      </p:sp>
    </p:spTree>
    <p:extLst>
      <p:ext uri="{BB962C8B-B14F-4D97-AF65-F5344CB8AC3E}">
        <p14:creationId xmlns:p14="http://schemas.microsoft.com/office/powerpoint/2010/main" val="12358516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486400"/>
          </a:xfrm>
        </p:spPr>
        <p:txBody>
          <a:bodyPr>
            <a:noAutofit/>
          </a:bodyPr>
          <a:lstStyle/>
          <a:p>
            <a:r>
              <a:rPr lang="en-US" sz="1400" b="1" dirty="0" smtClean="0">
                <a:latin typeface="Georgia" panose="02040502050405020303" pitchFamily="18" charset="0"/>
              </a:rPr>
              <a:t>HEIGHT :170 CM	WEIGHT:66KG</a:t>
            </a:r>
          </a:p>
          <a:p>
            <a:r>
              <a:rPr lang="en-US" sz="1400" b="1" dirty="0" smtClean="0">
                <a:latin typeface="Georgia" panose="02040502050405020303" pitchFamily="18" charset="0"/>
              </a:rPr>
              <a:t>SKINFOLD MEASUREMENT: BICEP:10MM SUBSCAPULAR -15MM</a:t>
            </a:r>
          </a:p>
          <a:p>
            <a:r>
              <a:rPr lang="en-US" sz="1400" b="1" dirty="0" smtClean="0">
                <a:latin typeface="Georgia" panose="02040502050405020303" pitchFamily="18" charset="0"/>
              </a:rPr>
              <a:t>(A)PRECENT FAT : = BICEP FAT+SUBSCAPULAR FAT+1.47</a:t>
            </a:r>
          </a:p>
          <a:p>
            <a:r>
              <a:rPr lang="en-US" sz="1400" dirty="0" smtClean="0">
                <a:latin typeface="Georgia" panose="02040502050405020303" pitchFamily="18" charset="0"/>
              </a:rPr>
              <a:t>= .43X10+.58X15+1.47</a:t>
            </a:r>
          </a:p>
          <a:p>
            <a:r>
              <a:rPr lang="en-US" sz="1400" dirty="0" smtClean="0">
                <a:latin typeface="Georgia" panose="02040502050405020303" pitchFamily="18" charset="0"/>
              </a:rPr>
              <a:t>=4.3+8.7+1.47=14.47</a:t>
            </a:r>
          </a:p>
          <a:p>
            <a:r>
              <a:rPr lang="en-US" sz="1400" b="1" dirty="0" smtClean="0">
                <a:latin typeface="Georgia" panose="02040502050405020303" pitchFamily="18" charset="0"/>
              </a:rPr>
              <a:t>(B) FAT MASS = PRECENT FAT/100XBODY WEIGHT</a:t>
            </a:r>
          </a:p>
          <a:p>
            <a:r>
              <a:rPr lang="en-US" sz="1400" dirty="0" smtClean="0">
                <a:latin typeface="Georgia" panose="02040502050405020303" pitchFamily="18" charset="0"/>
              </a:rPr>
              <a:t>=14.47/100X66 = 9.55KG</a:t>
            </a:r>
          </a:p>
          <a:p>
            <a:r>
              <a:rPr lang="en-US" sz="1400" b="1" dirty="0" smtClean="0">
                <a:latin typeface="Georgia" panose="02040502050405020303" pitchFamily="18" charset="0"/>
              </a:rPr>
              <a:t>(C )LEAN BODY MASS(LBM) =BODY WEIGHT – FAT MASS</a:t>
            </a:r>
          </a:p>
          <a:p>
            <a:r>
              <a:rPr lang="en-US" sz="1400" dirty="0" smtClean="0">
                <a:latin typeface="Georgia" panose="02040502050405020303" pitchFamily="18" charset="0"/>
              </a:rPr>
              <a:t>66 – 9.55 = 56.45 KG</a:t>
            </a:r>
          </a:p>
          <a:p>
            <a:r>
              <a:rPr lang="en-US" sz="1400" b="1" dirty="0" smtClean="0">
                <a:latin typeface="Georgia" panose="02040502050405020303" pitchFamily="18" charset="0"/>
              </a:rPr>
              <a:t>(D)DESIRABLE BODY MASS(DBM) = LEAN BODY MASS/1-REDUCTION FAT</a:t>
            </a:r>
          </a:p>
          <a:p>
            <a:r>
              <a:rPr lang="en-US" sz="1400" dirty="0" smtClean="0">
                <a:latin typeface="Georgia" panose="02040502050405020303" pitchFamily="18" charset="0"/>
              </a:rPr>
              <a:t>=56.45/1-.05</a:t>
            </a:r>
          </a:p>
          <a:p>
            <a:r>
              <a:rPr lang="en-US" sz="1400" dirty="0" smtClean="0">
                <a:latin typeface="Georgia" panose="02040502050405020303" pitchFamily="18" charset="0"/>
              </a:rPr>
              <a:t>=56.45/.95 =59.42 KG</a:t>
            </a:r>
          </a:p>
          <a:p>
            <a:r>
              <a:rPr lang="en-US" sz="1400" b="1" dirty="0" smtClean="0">
                <a:latin typeface="Georgia" panose="02040502050405020303" pitchFamily="18" charset="0"/>
              </a:rPr>
              <a:t>(E )DESIRABLE FAT LOSS = BODY WEIGHT – DESIRABLE BODY MASS</a:t>
            </a:r>
          </a:p>
          <a:p>
            <a:r>
              <a:rPr lang="en-US" sz="1400" dirty="0" smtClean="0">
                <a:latin typeface="Georgia" panose="02040502050405020303" pitchFamily="18" charset="0"/>
              </a:rPr>
              <a:t>=66 -56.45 = 9.55 KG</a:t>
            </a:r>
          </a:p>
          <a:p>
            <a:r>
              <a:rPr lang="en-US" sz="1400" b="1" dirty="0" smtClean="0">
                <a:latin typeface="Georgia" panose="02040502050405020303" pitchFamily="18" charset="0"/>
              </a:rPr>
              <a:t>(F)BODY MASS INDEX – BODY WEIGHT IN KG/(HIGHT IN MTR)2</a:t>
            </a:r>
          </a:p>
          <a:p>
            <a:r>
              <a:rPr lang="en-US" sz="1400" dirty="0" smtClean="0">
                <a:latin typeface="Georgia" panose="02040502050405020303" pitchFamily="18" charset="0"/>
              </a:rPr>
              <a:t>=66/(1.70)^2 = 66/2.89 = 22.9</a:t>
            </a:r>
          </a:p>
          <a:p>
            <a:r>
              <a:rPr lang="en-US" sz="1400" dirty="0" smtClean="0">
                <a:latin typeface="Georgia" panose="02040502050405020303" pitchFamily="18" charset="0"/>
              </a:rPr>
              <a:t>WEIGHT REDUCE = 500 CAL X 7DAYS = 3500 CAL TO REDUCE 0.5 KG IN A WEEK.	250 CAL (EXERCISE &amp;250 CAL DIET)</a:t>
            </a:r>
            <a:endParaRPr lang="en-IN" sz="1400" dirty="0">
              <a:latin typeface="Georgia" panose="02040502050405020303" pitchFamily="18" charset="0"/>
            </a:endParaRPr>
          </a:p>
        </p:txBody>
      </p:sp>
      <p:sp>
        <p:nvSpPr>
          <p:cNvPr id="4" name="Slide Number Placeholder 3"/>
          <p:cNvSpPr>
            <a:spLocks noGrp="1"/>
          </p:cNvSpPr>
          <p:nvPr>
            <p:ph type="sldNum" sz="quarter" idx="12"/>
          </p:nvPr>
        </p:nvSpPr>
        <p:spPr/>
        <p:txBody>
          <a:bodyPr/>
          <a:lstStyle/>
          <a:p>
            <a:fld id="{42E0090D-4EBF-4D42-908C-8A58C1D05AE8}" type="slidenum">
              <a:rPr lang="en-US" smtClean="0">
                <a:solidFill>
                  <a:srgbClr val="000000"/>
                </a:solidFill>
              </a:rPr>
              <a:pPr/>
              <a:t>32</a:t>
            </a:fld>
            <a:endParaRPr lang="en-US">
              <a:solidFill>
                <a:srgbClr val="000000"/>
              </a:solidFill>
            </a:endParaRPr>
          </a:p>
        </p:txBody>
      </p:sp>
      <p:sp>
        <p:nvSpPr>
          <p:cNvPr id="5" name="Title 4"/>
          <p:cNvSpPr>
            <a:spLocks noGrp="1"/>
          </p:cNvSpPr>
          <p:nvPr>
            <p:ph type="title"/>
          </p:nvPr>
        </p:nvSpPr>
        <p:spPr>
          <a:xfrm>
            <a:off x="457200" y="274638"/>
            <a:ext cx="8229600" cy="639762"/>
          </a:xfrm>
        </p:spPr>
        <p:txBody>
          <a:bodyPr>
            <a:noAutofit/>
          </a:bodyPr>
          <a:lstStyle/>
          <a:p>
            <a:pPr algn="ctr"/>
            <a:r>
              <a:rPr lang="en-US" sz="2800" dirty="0" smtClean="0">
                <a:latin typeface="Georgia" panose="02040502050405020303" pitchFamily="18" charset="0"/>
              </a:rPr>
              <a:t>BODY MASS INDEX(B M I)</a:t>
            </a:r>
            <a:endParaRPr lang="en-IN" sz="2800" dirty="0">
              <a:latin typeface="Georgia" panose="02040502050405020303" pitchFamily="18" charset="0"/>
            </a:endParaRPr>
          </a:p>
        </p:txBody>
      </p:sp>
    </p:spTree>
    <p:extLst>
      <p:ext uri="{BB962C8B-B14F-4D97-AF65-F5344CB8AC3E}">
        <p14:creationId xmlns:p14="http://schemas.microsoft.com/office/powerpoint/2010/main" val="18754121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2E0090D-4EBF-4D42-908C-8A58C1D05AE8}" type="slidenum">
              <a:rPr lang="en-US" smtClean="0">
                <a:solidFill>
                  <a:srgbClr val="000000"/>
                </a:solidFill>
              </a:rPr>
              <a:pPr/>
              <a:t>33</a:t>
            </a:fld>
            <a:endParaRPr lang="en-US">
              <a:solidFill>
                <a:srgbClr val="000000"/>
              </a:solidFill>
            </a:endParaRPr>
          </a:p>
        </p:txBody>
      </p:sp>
      <p:sp>
        <p:nvSpPr>
          <p:cNvPr id="5" name="Title 4"/>
          <p:cNvSpPr>
            <a:spLocks noGrp="1"/>
          </p:cNvSpPr>
          <p:nvPr>
            <p:ph type="title"/>
          </p:nvPr>
        </p:nvSpPr>
        <p:spPr/>
        <p:txBody>
          <a:bodyPr/>
          <a:lstStyle/>
          <a:p>
            <a:pPr algn="ctr"/>
            <a:r>
              <a:rPr lang="en-US" sz="4400" b="0" kern="0" dirty="0" smtClean="0">
                <a:solidFill>
                  <a:schemeClr val="tx1"/>
                </a:solidFill>
                <a:effectLst/>
                <a:latin typeface="Georgia" panose="02040502050405020303" pitchFamily="18" charset="0"/>
              </a:rPr>
              <a:t>Define: BMI</a:t>
            </a:r>
            <a:endParaRPr lang="en-IN" dirty="0">
              <a:solidFill>
                <a:schemeClr val="tx1"/>
              </a:solidFill>
              <a:latin typeface="Georgia" panose="02040502050405020303" pitchFamily="18" charset="0"/>
            </a:endParaRPr>
          </a:p>
        </p:txBody>
      </p:sp>
      <p:sp>
        <p:nvSpPr>
          <p:cNvPr id="9" name="Rectangle 3"/>
          <p:cNvSpPr txBox="1">
            <a:spLocks noChangeArrowheads="1"/>
          </p:cNvSpPr>
          <p:nvPr/>
        </p:nvSpPr>
        <p:spPr>
          <a:xfrm>
            <a:off x="762000" y="2133600"/>
            <a:ext cx="7772400" cy="3733800"/>
          </a:xfrm>
          <a:prstGeom prst="rect">
            <a:avLst/>
          </a:prstGeom>
        </p:spPr>
        <p:txBody>
          <a:bodyPr vert="horz">
            <a:normAutofit fontScale="77500" lnSpcReduction="20000"/>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42900" lvl="0" indent="-342900" eaLnBrk="0" fontAlgn="base" hangingPunct="0">
              <a:spcBef>
                <a:spcPct val="20000"/>
              </a:spcBef>
              <a:spcAft>
                <a:spcPct val="0"/>
              </a:spcAft>
              <a:buClrTx/>
              <a:buSzTx/>
              <a:buFontTx/>
              <a:buChar char="•"/>
            </a:pPr>
            <a:r>
              <a:rPr lang="en-US" sz="4800" kern="0" dirty="0">
                <a:solidFill>
                  <a:srgbClr val="FFFFFF"/>
                </a:solidFill>
                <a:latin typeface="Georgia" panose="02040502050405020303" pitchFamily="18" charset="0"/>
              </a:rPr>
              <a:t>Normal: 	   BMI 18 - 24.9</a:t>
            </a:r>
          </a:p>
          <a:p>
            <a:pPr marL="342900" lvl="0" indent="-342900" eaLnBrk="0" fontAlgn="base" hangingPunct="0">
              <a:spcBef>
                <a:spcPct val="20000"/>
              </a:spcBef>
              <a:spcAft>
                <a:spcPct val="0"/>
              </a:spcAft>
              <a:buClrTx/>
              <a:buSzTx/>
              <a:buFontTx/>
              <a:buChar char="•"/>
            </a:pPr>
            <a:r>
              <a:rPr lang="en-US" sz="4800" dirty="0" smtClean="0">
                <a:latin typeface="Georgia" panose="02040502050405020303" pitchFamily="18" charset="0"/>
              </a:rPr>
              <a:t>Normal</a:t>
            </a:r>
            <a:r>
              <a:rPr lang="en-US" sz="4800" dirty="0">
                <a:latin typeface="Georgia" panose="02040502050405020303" pitchFamily="18" charset="0"/>
              </a:rPr>
              <a:t>: 	   BMI </a:t>
            </a:r>
            <a:r>
              <a:rPr lang="en-US" sz="4800" dirty="0" smtClean="0">
                <a:latin typeface="Georgia" panose="02040502050405020303" pitchFamily="18" charset="0"/>
              </a:rPr>
              <a:t>   18 </a:t>
            </a:r>
            <a:r>
              <a:rPr lang="en-US" sz="4800" dirty="0">
                <a:latin typeface="Georgia" panose="02040502050405020303" pitchFamily="18" charset="0"/>
              </a:rPr>
              <a:t>- 24.9</a:t>
            </a:r>
          </a:p>
          <a:p>
            <a:r>
              <a:rPr lang="en-US" sz="4800" dirty="0">
                <a:latin typeface="Georgia" panose="02040502050405020303" pitchFamily="18" charset="0"/>
              </a:rPr>
              <a:t>Overweight: 		25 -29.9</a:t>
            </a:r>
          </a:p>
          <a:p>
            <a:r>
              <a:rPr lang="en-US" sz="4800" dirty="0">
                <a:latin typeface="Georgia" panose="02040502050405020303" pitchFamily="18" charset="0"/>
              </a:rPr>
              <a:t>Obese: 			&gt;= 30</a:t>
            </a:r>
          </a:p>
          <a:p>
            <a:pPr lvl="1"/>
            <a:r>
              <a:rPr lang="en-US" sz="4400" dirty="0">
                <a:latin typeface="Georgia" panose="02040502050405020303" pitchFamily="18" charset="0"/>
              </a:rPr>
              <a:t>Class I  			30 - 34.9</a:t>
            </a:r>
          </a:p>
          <a:p>
            <a:pPr lvl="1"/>
            <a:r>
              <a:rPr lang="en-US" sz="4400" dirty="0">
                <a:latin typeface="Georgia" panose="02040502050405020303" pitchFamily="18" charset="0"/>
              </a:rPr>
              <a:t>Class II  		</a:t>
            </a:r>
            <a:r>
              <a:rPr lang="en-US" sz="4400" dirty="0" smtClean="0">
                <a:latin typeface="Georgia" panose="02040502050405020303" pitchFamily="18" charset="0"/>
              </a:rPr>
              <a:t>	35 </a:t>
            </a:r>
            <a:r>
              <a:rPr lang="en-US" sz="4400" dirty="0">
                <a:latin typeface="Georgia" panose="02040502050405020303" pitchFamily="18" charset="0"/>
              </a:rPr>
              <a:t>- 39.9</a:t>
            </a:r>
          </a:p>
          <a:p>
            <a:pPr lvl="1"/>
            <a:r>
              <a:rPr lang="en-US" sz="4400" dirty="0">
                <a:latin typeface="Georgia" panose="02040502050405020303" pitchFamily="18" charset="0"/>
              </a:rPr>
              <a:t>Class III  		</a:t>
            </a:r>
            <a:r>
              <a:rPr lang="en-US" sz="4400" dirty="0" smtClean="0">
                <a:latin typeface="Georgia" panose="02040502050405020303" pitchFamily="18" charset="0"/>
              </a:rPr>
              <a:t>	&gt;= </a:t>
            </a:r>
            <a:r>
              <a:rPr lang="en-US" sz="4400" dirty="0">
                <a:latin typeface="Georgia" panose="02040502050405020303" pitchFamily="18" charset="0"/>
              </a:rPr>
              <a:t>40</a:t>
            </a:r>
          </a:p>
          <a:p>
            <a:endParaRPr lang="en-US" sz="4400" dirty="0" smtClean="0"/>
          </a:p>
        </p:txBody>
      </p:sp>
    </p:spTree>
    <p:extLst>
      <p:ext uri="{BB962C8B-B14F-4D97-AF65-F5344CB8AC3E}">
        <p14:creationId xmlns:p14="http://schemas.microsoft.com/office/powerpoint/2010/main" val="41306622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1800" dirty="0" smtClean="0">
                <a:latin typeface="Georgia" panose="02040502050405020303" pitchFamily="18" charset="0"/>
              </a:rPr>
              <a:t>IN MUSCLE : 70% WATER  , 20% PROTEIN, 5% SALT,CALCIUM,LATIC ACID AMINO ACID ETC.</a:t>
            </a:r>
          </a:p>
          <a:p>
            <a:r>
              <a:rPr lang="en-US" sz="1800" dirty="0" smtClean="0">
                <a:latin typeface="Georgia" panose="02040502050405020303" pitchFamily="18" charset="0"/>
              </a:rPr>
              <a:t>TYPE PF PROTIEN</a:t>
            </a:r>
          </a:p>
          <a:p>
            <a:pPr>
              <a:buAutoNum type="alphaLcParenBoth"/>
            </a:pPr>
            <a:r>
              <a:rPr lang="en-US" sz="1800" dirty="0" smtClean="0">
                <a:latin typeface="Georgia" panose="02040502050405020303" pitchFamily="18" charset="0"/>
              </a:rPr>
              <a:t>ACTIN</a:t>
            </a:r>
          </a:p>
          <a:p>
            <a:pPr>
              <a:buAutoNum type="alphaLcParenBoth"/>
            </a:pPr>
            <a:r>
              <a:rPr lang="en-US" sz="1800" dirty="0" smtClean="0">
                <a:latin typeface="Georgia" panose="02040502050405020303" pitchFamily="18" charset="0"/>
              </a:rPr>
              <a:t>MYOSIN</a:t>
            </a:r>
          </a:p>
          <a:p>
            <a:pPr>
              <a:buAutoNum type="alphaLcParenBoth"/>
            </a:pPr>
            <a:r>
              <a:rPr lang="en-US" sz="1800" dirty="0" smtClean="0">
                <a:latin typeface="Georgia" panose="02040502050405020303" pitchFamily="18" charset="0"/>
              </a:rPr>
              <a:t>TRAPO MYSIN</a:t>
            </a:r>
          </a:p>
          <a:p>
            <a:pPr>
              <a:buAutoNum type="alphaLcParenBoth"/>
            </a:pPr>
            <a:r>
              <a:rPr lang="en-US" sz="1800" dirty="0" smtClean="0">
                <a:latin typeface="Georgia" panose="02040502050405020303" pitchFamily="18" charset="0"/>
              </a:rPr>
              <a:t>CALCIUM</a:t>
            </a:r>
          </a:p>
          <a:p>
            <a:pPr marL="0" indent="0"/>
            <a:r>
              <a:rPr lang="en-US" sz="1800" dirty="0" smtClean="0">
                <a:latin typeface="Georgia" panose="02040502050405020303" pitchFamily="18" charset="0"/>
              </a:rPr>
              <a:t>THESE FIBRE`S WILL ALLOW THE MUSCE CONTRACTION  EACH OTHER FIBRILS. THIS CAN BE ACHIEVED THRUGH CALCIUM.</a:t>
            </a:r>
          </a:p>
          <a:p>
            <a:pPr marL="0" indent="0"/>
            <a:r>
              <a:rPr lang="en-US" sz="1800" dirty="0" smtClean="0">
                <a:latin typeface="Georgia" panose="02040502050405020303" pitchFamily="18" charset="0"/>
              </a:rPr>
              <a:t>-FIBRIL ARE MADE OF SURCOMERE</a:t>
            </a:r>
          </a:p>
          <a:p>
            <a:pPr marL="0" indent="0"/>
            <a:r>
              <a:rPr lang="en-US" sz="1800" dirty="0" smtClean="0">
                <a:latin typeface="Georgia" panose="02040502050405020303" pitchFamily="18" charset="0"/>
              </a:rPr>
              <a:t>THERE ARE THREE TYPE OF MUSCLE GROUP IN THE BODY</a:t>
            </a:r>
          </a:p>
          <a:p>
            <a:pPr marL="0" indent="0"/>
            <a:r>
              <a:rPr lang="en-US" sz="1800" dirty="0" smtClean="0">
                <a:latin typeface="Georgia" panose="02040502050405020303" pitchFamily="18" charset="0"/>
              </a:rPr>
              <a:t>SKELTEL MUSCLE-VOLOUNTARY  MUSCLES</a:t>
            </a:r>
          </a:p>
          <a:p>
            <a:pPr marL="0" indent="0"/>
            <a:r>
              <a:rPr lang="en-US" sz="1800" dirty="0" smtClean="0">
                <a:latin typeface="Georgia" panose="02040502050405020303" pitchFamily="18" charset="0"/>
              </a:rPr>
              <a:t>CARDIAC MUSCLE – IN VOLOUNTARY</a:t>
            </a:r>
          </a:p>
          <a:p>
            <a:pPr marL="0" indent="0"/>
            <a:r>
              <a:rPr lang="en-US" sz="1800" dirty="0" smtClean="0">
                <a:latin typeface="Georgia" panose="02040502050405020303" pitchFamily="18" charset="0"/>
              </a:rPr>
              <a:t>SMOOTH MUSCLE – STOMATCH , ANAS, MOUTH, INTESTINE ETC. </a:t>
            </a:r>
            <a:endParaRPr lang="en-IN" sz="1800" dirty="0">
              <a:latin typeface="Georgia" panose="02040502050405020303" pitchFamily="18" charset="0"/>
            </a:endParaRPr>
          </a:p>
        </p:txBody>
      </p:sp>
      <p:sp>
        <p:nvSpPr>
          <p:cNvPr id="2" name="Title 1"/>
          <p:cNvSpPr>
            <a:spLocks noGrp="1"/>
          </p:cNvSpPr>
          <p:nvPr>
            <p:ph type="title"/>
          </p:nvPr>
        </p:nvSpPr>
        <p:spPr/>
        <p:txBody>
          <a:bodyPr>
            <a:normAutofit/>
          </a:bodyPr>
          <a:lstStyle/>
          <a:p>
            <a:pPr algn="ctr"/>
            <a:r>
              <a:rPr lang="en-US" sz="3600" dirty="0" smtClean="0">
                <a:latin typeface="Georgia" panose="02040502050405020303" pitchFamily="18" charset="0"/>
              </a:rPr>
              <a:t>MUSCLE</a:t>
            </a:r>
            <a:endParaRPr lang="en-IN" sz="3600" dirty="0">
              <a:latin typeface="Georgia" panose="02040502050405020303" pitchFamily="18" charset="0"/>
            </a:endParaRPr>
          </a:p>
        </p:txBody>
      </p:sp>
    </p:spTree>
    <p:extLst>
      <p:ext uri="{BB962C8B-B14F-4D97-AF65-F5344CB8AC3E}">
        <p14:creationId xmlns:p14="http://schemas.microsoft.com/office/powerpoint/2010/main" val="27459356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latin typeface="Georgia" panose="02040502050405020303" pitchFamily="18" charset="0"/>
              </a:rPr>
              <a:t>ISOTOMIC CONTRACTION : THIS TYPE CONTRACTION CAUSE A CHANGE  IN THE MUSCLE LENGTH .</a:t>
            </a:r>
          </a:p>
          <a:p>
            <a:pPr>
              <a:buAutoNum type="alphaUcParenBoth"/>
            </a:pPr>
            <a:r>
              <a:rPr lang="en-US" sz="2400" dirty="0" smtClean="0">
                <a:latin typeface="Georgia" panose="02040502050405020303" pitchFamily="18" charset="0"/>
              </a:rPr>
              <a:t>CONCENTRIC- WHEN MUSCLE SHORTENS</a:t>
            </a:r>
          </a:p>
          <a:p>
            <a:pPr>
              <a:buAutoNum type="alphaUcParenBoth"/>
            </a:pPr>
            <a:r>
              <a:rPr lang="en-US" sz="2400" dirty="0" smtClean="0">
                <a:latin typeface="Georgia" panose="02040502050405020303" pitchFamily="18" charset="0"/>
              </a:rPr>
              <a:t>ECENTRIC – WHEN MUSCLE LENGTHENS</a:t>
            </a:r>
          </a:p>
          <a:p>
            <a:pPr marL="0" indent="0"/>
            <a:r>
              <a:rPr lang="en-US" sz="2400" dirty="0" smtClean="0">
                <a:latin typeface="Georgia" panose="02040502050405020303" pitchFamily="18" charset="0"/>
              </a:rPr>
              <a:t>ISOMETRIC CONTRACTION : THIS TYPE OF CONTRACTION CAUSE NO CHANGE IN THE MUSCLE LENGTH.</a:t>
            </a:r>
          </a:p>
          <a:p>
            <a:pPr marL="0" indent="0"/>
            <a:r>
              <a:rPr lang="en-US" sz="2400" dirty="0" smtClean="0">
                <a:latin typeface="Georgia" panose="02040502050405020303" pitchFamily="18" charset="0"/>
              </a:rPr>
              <a:t>ISOKINETIC CONTRACTION : THIS IS A SPECIAL TYPE OF CONCENTRIC CONTRACTION IN WHICH  THE MUSCLE SHORTENING REMAIN CONSTANT</a:t>
            </a:r>
            <a:endParaRPr lang="en-IN" sz="2400" dirty="0">
              <a:latin typeface="Georgia" panose="02040502050405020303" pitchFamily="18" charset="0"/>
            </a:endParaRPr>
          </a:p>
        </p:txBody>
      </p:sp>
      <p:sp>
        <p:nvSpPr>
          <p:cNvPr id="2" name="Title 1"/>
          <p:cNvSpPr>
            <a:spLocks noGrp="1"/>
          </p:cNvSpPr>
          <p:nvPr>
            <p:ph type="title"/>
          </p:nvPr>
        </p:nvSpPr>
        <p:spPr/>
        <p:txBody>
          <a:bodyPr>
            <a:noAutofit/>
          </a:bodyPr>
          <a:lstStyle/>
          <a:p>
            <a:pPr algn="ctr"/>
            <a:r>
              <a:rPr lang="en-US" sz="3200" dirty="0" smtClean="0">
                <a:latin typeface="Georgia" panose="02040502050405020303" pitchFamily="18" charset="0"/>
              </a:rPr>
              <a:t>TYPE OF MUSCLE CONTRACTION</a:t>
            </a:r>
            <a:endParaRPr lang="en-IN" sz="3200" dirty="0">
              <a:latin typeface="Georgia" panose="02040502050405020303" pitchFamily="18" charset="0"/>
            </a:endParaRPr>
          </a:p>
        </p:txBody>
      </p:sp>
    </p:spTree>
    <p:extLst>
      <p:ext uri="{BB962C8B-B14F-4D97-AF65-F5344CB8AC3E}">
        <p14:creationId xmlns:p14="http://schemas.microsoft.com/office/powerpoint/2010/main" val="541248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a:bodyPr>
          <a:lstStyle/>
          <a:p>
            <a:r>
              <a:rPr lang="en-US" sz="1600" dirty="0" smtClean="0">
                <a:latin typeface="Georgia" panose="02040502050405020303" pitchFamily="18" charset="0"/>
              </a:rPr>
              <a:t>WEGHT OF HEART = 400 -450 GRAM</a:t>
            </a:r>
          </a:p>
          <a:p>
            <a:r>
              <a:rPr lang="en-US" sz="1600" dirty="0" smtClean="0">
                <a:latin typeface="Georgia" panose="02040502050405020303" pitchFamily="18" charset="0"/>
              </a:rPr>
              <a:t>WEIGHT OF LEFT VENTRICLE = 180 -200 GRAM</a:t>
            </a:r>
          </a:p>
          <a:p>
            <a:r>
              <a:rPr lang="en-US" sz="1600" dirty="0" smtClean="0">
                <a:latin typeface="Georgia" panose="02040502050405020303" pitchFamily="18" charset="0"/>
              </a:rPr>
              <a:t>STROKE VOLUME IS THE AMOUUNT OF BLOOD IN ONE CONTRACTION OF VENTRICLE . NORMAL 70 -80 ML AND ATHLETE IT IS 120 -150 ML</a:t>
            </a:r>
          </a:p>
          <a:p>
            <a:endParaRPr lang="en-US" sz="1600" dirty="0">
              <a:latin typeface="Georgia" panose="02040502050405020303" pitchFamily="18" charset="0"/>
            </a:endParaRPr>
          </a:p>
          <a:p>
            <a:r>
              <a:rPr lang="en-US" sz="1600" dirty="0" smtClean="0">
                <a:latin typeface="Georgia" panose="02040502050405020303" pitchFamily="18" charset="0"/>
              </a:rPr>
              <a:t>(A) HEART RATE (HR) – NO.OF TOME RIGHT VENTRICLE &amp; LEFT VENTRICLE CONTRACT IN A MINUTE</a:t>
            </a:r>
          </a:p>
          <a:p>
            <a:r>
              <a:rPr lang="en-US" sz="1600" dirty="0" smtClean="0">
                <a:latin typeface="Georgia" panose="02040502050405020303" pitchFamily="18" charset="0"/>
              </a:rPr>
              <a:t>(B)CARDIAC OUT PUT (CO) = SV X HR IN ML</a:t>
            </a:r>
          </a:p>
          <a:p>
            <a:r>
              <a:rPr lang="en-US" sz="1600" dirty="0" smtClean="0">
                <a:latin typeface="Georgia" panose="02040502050405020303" pitchFamily="18" charset="0"/>
              </a:rPr>
              <a:t>BLOOD PRESSURE(BP) – SYSTOLIC &amp; DIASTOLIC</a:t>
            </a:r>
          </a:p>
          <a:p>
            <a:endParaRPr lang="en-US" sz="1600" dirty="0">
              <a:latin typeface="Georgia" panose="02040502050405020303" pitchFamily="18" charset="0"/>
            </a:endParaRPr>
          </a:p>
          <a:p>
            <a:r>
              <a:rPr lang="en-US" sz="1600" dirty="0" smtClean="0">
                <a:latin typeface="Georgia" panose="02040502050405020303" pitchFamily="18" charset="0"/>
              </a:rPr>
              <a:t>SYSTOLIC – WHEN CONTRAST</a:t>
            </a:r>
          </a:p>
          <a:p>
            <a:r>
              <a:rPr lang="en-US" sz="1600" dirty="0" smtClean="0">
                <a:latin typeface="Georgia" panose="02040502050405020303" pitchFamily="18" charset="0"/>
              </a:rPr>
              <a:t>DIASTOLIC – WHEN DISTANT</a:t>
            </a:r>
            <a:endParaRPr lang="en-IN" sz="1600" dirty="0">
              <a:latin typeface="Georgia" panose="02040502050405020303" pitchFamily="18" charset="0"/>
            </a:endParaRPr>
          </a:p>
        </p:txBody>
      </p:sp>
      <p:sp>
        <p:nvSpPr>
          <p:cNvPr id="3" name="Footer Placeholder 2"/>
          <p:cNvSpPr>
            <a:spLocks noGrp="1"/>
          </p:cNvSpPr>
          <p:nvPr>
            <p:ph type="ftr" sz="quarter" idx="11"/>
          </p:nvPr>
        </p:nvSpPr>
        <p:spPr/>
        <p:txBody>
          <a:bodyPr/>
          <a:lstStyle/>
          <a:p>
            <a:endParaRPr lang="en-US">
              <a:solidFill>
                <a:srgbClr val="000000"/>
              </a:solidFill>
            </a:endParaRPr>
          </a:p>
        </p:txBody>
      </p:sp>
      <p:sp>
        <p:nvSpPr>
          <p:cNvPr id="4" name="Slide Number Placeholder 3"/>
          <p:cNvSpPr>
            <a:spLocks noGrp="1"/>
          </p:cNvSpPr>
          <p:nvPr>
            <p:ph type="sldNum" sz="quarter" idx="12"/>
          </p:nvPr>
        </p:nvSpPr>
        <p:spPr/>
        <p:txBody>
          <a:bodyPr/>
          <a:lstStyle/>
          <a:p>
            <a:fld id="{42E0090D-4EBF-4D42-908C-8A58C1D05AE8}" type="slidenum">
              <a:rPr lang="en-US" smtClean="0">
                <a:solidFill>
                  <a:srgbClr val="000000"/>
                </a:solidFill>
              </a:rPr>
              <a:pPr/>
              <a:t>36</a:t>
            </a:fld>
            <a:endParaRPr lang="en-US">
              <a:solidFill>
                <a:srgbClr val="000000"/>
              </a:solidFill>
            </a:endParaRPr>
          </a:p>
        </p:txBody>
      </p:sp>
      <p:sp>
        <p:nvSpPr>
          <p:cNvPr id="5" name="Title 4"/>
          <p:cNvSpPr>
            <a:spLocks noGrp="1"/>
          </p:cNvSpPr>
          <p:nvPr>
            <p:ph type="title"/>
          </p:nvPr>
        </p:nvSpPr>
        <p:spPr>
          <a:xfrm>
            <a:off x="457200" y="274638"/>
            <a:ext cx="8229600" cy="563562"/>
          </a:xfrm>
        </p:spPr>
        <p:txBody>
          <a:bodyPr>
            <a:noAutofit/>
          </a:bodyPr>
          <a:lstStyle/>
          <a:p>
            <a:pPr algn="ctr"/>
            <a:r>
              <a:rPr lang="en-US" sz="3200" dirty="0" smtClean="0">
                <a:latin typeface="Georgia" panose="02040502050405020303" pitchFamily="18" charset="0"/>
              </a:rPr>
              <a:t>GENERAL TIPS FOR TRAINERS</a:t>
            </a:r>
            <a:endParaRPr lang="en-IN" sz="3200" dirty="0">
              <a:latin typeface="Georgia" panose="02040502050405020303" pitchFamily="18" charset="0"/>
            </a:endParaRPr>
          </a:p>
        </p:txBody>
      </p:sp>
    </p:spTree>
    <p:extLst>
      <p:ext uri="{BB962C8B-B14F-4D97-AF65-F5344CB8AC3E}">
        <p14:creationId xmlns:p14="http://schemas.microsoft.com/office/powerpoint/2010/main" val="31165494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092891"/>
          </a:xfrm>
        </p:spPr>
        <p:txBody>
          <a:bodyPr/>
          <a:lstStyle/>
          <a:p>
            <a:r>
              <a:rPr lang="en-US" dirty="0" smtClean="0">
                <a:latin typeface="Georgia" panose="02040502050405020303" pitchFamily="18" charset="0"/>
              </a:rPr>
              <a:t>MAXIMUM HEART RATE (MHR)= 220</a:t>
            </a:r>
          </a:p>
          <a:p>
            <a:r>
              <a:rPr lang="en-US" dirty="0" smtClean="0">
                <a:latin typeface="Georgia" panose="02040502050405020303" pitchFamily="18" charset="0"/>
              </a:rPr>
              <a:t>AGE = 36</a:t>
            </a:r>
          </a:p>
          <a:p>
            <a:r>
              <a:rPr lang="en-US" dirty="0" smtClean="0">
                <a:latin typeface="Georgia" panose="02040502050405020303" pitchFamily="18" charset="0"/>
              </a:rPr>
              <a:t>RESTING PULSE RATE = 55</a:t>
            </a:r>
          </a:p>
          <a:p>
            <a:r>
              <a:rPr lang="en-US" dirty="0" smtClean="0">
                <a:latin typeface="Georgia" panose="02040502050405020303" pitchFamily="18" charset="0"/>
              </a:rPr>
              <a:t>MHR – AGE – RPR</a:t>
            </a:r>
          </a:p>
          <a:p>
            <a:r>
              <a:rPr lang="en-US" dirty="0" smtClean="0">
                <a:latin typeface="Georgia" panose="02040502050405020303" pitchFamily="18" charset="0"/>
              </a:rPr>
              <a:t>=220 – 36 – 55 =129</a:t>
            </a:r>
          </a:p>
          <a:p>
            <a:r>
              <a:rPr lang="en-US" dirty="0" smtClean="0">
                <a:latin typeface="Georgia" panose="02040502050405020303" pitchFamily="18" charset="0"/>
              </a:rPr>
              <a:t>70% OF 129 = 129/100 X70= 90.3</a:t>
            </a:r>
          </a:p>
          <a:p>
            <a:r>
              <a:rPr lang="en-US" dirty="0" smtClean="0">
                <a:latin typeface="Georgia" panose="02040502050405020303" pitchFamily="18" charset="0"/>
              </a:rPr>
              <a:t>90.3+55(RPR) = </a:t>
            </a:r>
            <a:r>
              <a:rPr lang="en-US" dirty="0" smtClean="0">
                <a:solidFill>
                  <a:srgbClr val="FF0000"/>
                </a:solidFill>
                <a:latin typeface="Georgia" panose="02040502050405020303" pitchFamily="18" charset="0"/>
              </a:rPr>
              <a:t>145.3</a:t>
            </a:r>
          </a:p>
          <a:p>
            <a:r>
              <a:rPr lang="en-US" dirty="0" smtClean="0">
                <a:latin typeface="Georgia" panose="02040502050405020303" pitchFamily="18" charset="0"/>
              </a:rPr>
              <a:t>85% OF 129 = 129/100X85 =109.65</a:t>
            </a:r>
          </a:p>
          <a:p>
            <a:r>
              <a:rPr lang="en-US" dirty="0" smtClean="0">
                <a:latin typeface="Georgia" panose="02040502050405020303" pitchFamily="18" charset="0"/>
              </a:rPr>
              <a:t>109.65+55(RPR)= </a:t>
            </a:r>
            <a:r>
              <a:rPr lang="en-US" dirty="0" smtClean="0">
                <a:solidFill>
                  <a:srgbClr val="FF0000"/>
                </a:solidFill>
                <a:latin typeface="Georgia" panose="02040502050405020303" pitchFamily="18" charset="0"/>
              </a:rPr>
              <a:t>164.65</a:t>
            </a:r>
          </a:p>
          <a:p>
            <a:r>
              <a:rPr lang="en-US" dirty="0" smtClean="0">
                <a:solidFill>
                  <a:srgbClr val="FF0000"/>
                </a:solidFill>
                <a:latin typeface="Georgia" panose="02040502050405020303" pitchFamily="18" charset="0"/>
              </a:rPr>
              <a:t>TRAINING HEART RATE IS BETWEEN 145.3 TO 164.65</a:t>
            </a:r>
            <a:endParaRPr lang="en-IN" dirty="0">
              <a:solidFill>
                <a:srgbClr val="FF0000"/>
              </a:solidFill>
              <a:latin typeface="Georgia" panose="02040502050405020303" pitchFamily="18" charset="0"/>
            </a:endParaRPr>
          </a:p>
        </p:txBody>
      </p:sp>
      <p:sp>
        <p:nvSpPr>
          <p:cNvPr id="4" name="Slide Number Placeholder 3"/>
          <p:cNvSpPr>
            <a:spLocks noGrp="1"/>
          </p:cNvSpPr>
          <p:nvPr>
            <p:ph type="sldNum" sz="quarter" idx="12"/>
          </p:nvPr>
        </p:nvSpPr>
        <p:spPr/>
        <p:txBody>
          <a:bodyPr/>
          <a:lstStyle/>
          <a:p>
            <a:fld id="{42E0090D-4EBF-4D42-908C-8A58C1D05AE8}" type="slidenum">
              <a:rPr lang="en-US" smtClean="0">
                <a:solidFill>
                  <a:srgbClr val="000000"/>
                </a:solidFill>
              </a:rPr>
              <a:pPr/>
              <a:t>37</a:t>
            </a:fld>
            <a:endParaRPr lang="en-US">
              <a:solidFill>
                <a:srgbClr val="000000"/>
              </a:solidFill>
            </a:endParaRPr>
          </a:p>
        </p:txBody>
      </p:sp>
      <p:sp>
        <p:nvSpPr>
          <p:cNvPr id="5" name="Title 4"/>
          <p:cNvSpPr>
            <a:spLocks noGrp="1"/>
          </p:cNvSpPr>
          <p:nvPr>
            <p:ph type="title"/>
          </p:nvPr>
        </p:nvSpPr>
        <p:spPr>
          <a:xfrm>
            <a:off x="457200" y="274638"/>
            <a:ext cx="8229600" cy="487362"/>
          </a:xfrm>
        </p:spPr>
        <p:txBody>
          <a:bodyPr>
            <a:noAutofit/>
          </a:bodyPr>
          <a:lstStyle/>
          <a:p>
            <a:r>
              <a:rPr lang="en-US" sz="3200" dirty="0" smtClean="0">
                <a:latin typeface="Georgia" panose="02040502050405020303" pitchFamily="18" charset="0"/>
              </a:rPr>
              <a:t>Calculating TRINING HEART RATE </a:t>
            </a:r>
            <a:endParaRPr lang="en-IN" sz="3200" dirty="0">
              <a:latin typeface="Georgia" panose="02040502050405020303" pitchFamily="18" charset="0"/>
            </a:endParaRPr>
          </a:p>
        </p:txBody>
      </p:sp>
    </p:spTree>
    <p:extLst>
      <p:ext uri="{BB962C8B-B14F-4D97-AF65-F5344CB8AC3E}">
        <p14:creationId xmlns:p14="http://schemas.microsoft.com/office/powerpoint/2010/main" val="1540203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389221327"/>
              </p:ext>
            </p:extLst>
          </p:nvPr>
        </p:nvGraphicFramePr>
        <p:xfrm>
          <a:off x="457200" y="1066800"/>
          <a:ext cx="8229600" cy="2225040"/>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370840">
                <a:tc>
                  <a:txBody>
                    <a:bodyPr/>
                    <a:lstStyle/>
                    <a:p>
                      <a:r>
                        <a:rPr lang="en-US" dirty="0" smtClean="0">
                          <a:solidFill>
                            <a:srgbClr val="FFFF00"/>
                          </a:solidFill>
                        </a:rPr>
                        <a:t>SNO</a:t>
                      </a:r>
                      <a:endParaRPr lang="en-IN" dirty="0">
                        <a:solidFill>
                          <a:srgbClr val="FFFF00"/>
                        </a:solidFill>
                      </a:endParaRPr>
                    </a:p>
                  </a:txBody>
                  <a:tcPr/>
                </a:tc>
                <a:tc>
                  <a:txBody>
                    <a:bodyPr/>
                    <a:lstStyle/>
                    <a:p>
                      <a:r>
                        <a:rPr lang="en-US" dirty="0" smtClean="0">
                          <a:solidFill>
                            <a:srgbClr val="FFFF00"/>
                          </a:solidFill>
                        </a:rPr>
                        <a:t>ACTIVITY</a:t>
                      </a:r>
                      <a:endParaRPr lang="en-IN" dirty="0">
                        <a:solidFill>
                          <a:srgbClr val="FFFF00"/>
                        </a:solidFill>
                      </a:endParaRPr>
                    </a:p>
                  </a:txBody>
                  <a:tcPr/>
                </a:tc>
                <a:tc>
                  <a:txBody>
                    <a:bodyPr/>
                    <a:lstStyle/>
                    <a:p>
                      <a:r>
                        <a:rPr lang="en-US" dirty="0" smtClean="0">
                          <a:solidFill>
                            <a:srgbClr val="FFFF00"/>
                          </a:solidFill>
                        </a:rPr>
                        <a:t>NORMAL HR</a:t>
                      </a:r>
                      <a:endParaRPr lang="en-IN" dirty="0">
                        <a:solidFill>
                          <a:srgbClr val="FFFF00"/>
                        </a:solidFill>
                      </a:endParaRPr>
                    </a:p>
                  </a:txBody>
                  <a:tcPr/>
                </a:tc>
                <a:tc>
                  <a:txBody>
                    <a:bodyPr/>
                    <a:lstStyle/>
                    <a:p>
                      <a:r>
                        <a:rPr lang="en-US" dirty="0" smtClean="0">
                          <a:solidFill>
                            <a:srgbClr val="FFFF00"/>
                          </a:solidFill>
                        </a:rPr>
                        <a:t>SPORTS MEN HR </a:t>
                      </a:r>
                      <a:endParaRPr lang="en-IN" dirty="0">
                        <a:solidFill>
                          <a:srgbClr val="FFFF00"/>
                        </a:solidFill>
                      </a:endParaRPr>
                    </a:p>
                  </a:txBody>
                  <a:tcPr/>
                </a:tc>
                <a:extLst>
                  <a:ext uri="{0D108BD9-81ED-4DB2-BD59-A6C34878D82A}">
                    <a16:rowId xmlns:a16="http://schemas.microsoft.com/office/drawing/2014/main" val="10000"/>
                  </a:ext>
                </a:extLst>
              </a:tr>
              <a:tr h="370840">
                <a:tc>
                  <a:txBody>
                    <a:bodyPr/>
                    <a:lstStyle/>
                    <a:p>
                      <a:r>
                        <a:rPr lang="en-US" dirty="0" smtClean="0"/>
                        <a:t>1</a:t>
                      </a:r>
                      <a:endParaRPr lang="en-IN" dirty="0"/>
                    </a:p>
                  </a:txBody>
                  <a:tcPr/>
                </a:tc>
                <a:tc>
                  <a:txBody>
                    <a:bodyPr/>
                    <a:lstStyle/>
                    <a:p>
                      <a:r>
                        <a:rPr lang="en-US" dirty="0" smtClean="0"/>
                        <a:t>RESTING</a:t>
                      </a:r>
                      <a:endParaRPr lang="en-IN" dirty="0"/>
                    </a:p>
                  </a:txBody>
                  <a:tcPr/>
                </a:tc>
                <a:tc>
                  <a:txBody>
                    <a:bodyPr/>
                    <a:lstStyle/>
                    <a:p>
                      <a:r>
                        <a:rPr lang="en-US" dirty="0" smtClean="0"/>
                        <a:t>67 -72</a:t>
                      </a:r>
                      <a:endParaRPr lang="en-IN" dirty="0"/>
                    </a:p>
                  </a:txBody>
                  <a:tcPr/>
                </a:tc>
                <a:tc>
                  <a:txBody>
                    <a:bodyPr/>
                    <a:lstStyle/>
                    <a:p>
                      <a:r>
                        <a:rPr lang="en-US" dirty="0" smtClean="0"/>
                        <a:t>48 -65</a:t>
                      </a:r>
                      <a:endParaRPr lang="en-IN" dirty="0"/>
                    </a:p>
                  </a:txBody>
                  <a:tcPr/>
                </a:tc>
                <a:extLst>
                  <a:ext uri="{0D108BD9-81ED-4DB2-BD59-A6C34878D82A}">
                    <a16:rowId xmlns:a16="http://schemas.microsoft.com/office/drawing/2014/main" val="10001"/>
                  </a:ext>
                </a:extLst>
              </a:tr>
              <a:tr h="370840">
                <a:tc>
                  <a:txBody>
                    <a:bodyPr/>
                    <a:lstStyle/>
                    <a:p>
                      <a:r>
                        <a:rPr lang="en-US" dirty="0" smtClean="0"/>
                        <a:t>2</a:t>
                      </a:r>
                      <a:endParaRPr lang="en-IN" dirty="0"/>
                    </a:p>
                  </a:txBody>
                  <a:tcPr/>
                </a:tc>
                <a:tc>
                  <a:txBody>
                    <a:bodyPr/>
                    <a:lstStyle/>
                    <a:p>
                      <a:r>
                        <a:rPr lang="en-US" dirty="0" smtClean="0"/>
                        <a:t>WARMING UP</a:t>
                      </a:r>
                      <a:endParaRPr lang="en-IN" dirty="0"/>
                    </a:p>
                  </a:txBody>
                  <a:tcPr/>
                </a:tc>
                <a:tc>
                  <a:txBody>
                    <a:bodyPr/>
                    <a:lstStyle/>
                    <a:p>
                      <a:r>
                        <a:rPr lang="en-US" dirty="0" smtClean="0"/>
                        <a:t>110 – 72</a:t>
                      </a:r>
                      <a:endParaRPr lang="en-IN" dirty="0"/>
                    </a:p>
                  </a:txBody>
                  <a:tcPr/>
                </a:tc>
                <a:tc>
                  <a:txBody>
                    <a:bodyPr/>
                    <a:lstStyle/>
                    <a:p>
                      <a:r>
                        <a:rPr lang="en-US" dirty="0" smtClean="0"/>
                        <a:t>120 -140</a:t>
                      </a:r>
                      <a:endParaRPr lang="en-IN" dirty="0"/>
                    </a:p>
                  </a:txBody>
                  <a:tcPr/>
                </a:tc>
                <a:extLst>
                  <a:ext uri="{0D108BD9-81ED-4DB2-BD59-A6C34878D82A}">
                    <a16:rowId xmlns:a16="http://schemas.microsoft.com/office/drawing/2014/main" val="10002"/>
                  </a:ext>
                </a:extLst>
              </a:tr>
              <a:tr h="370840">
                <a:tc>
                  <a:txBody>
                    <a:bodyPr/>
                    <a:lstStyle/>
                    <a:p>
                      <a:r>
                        <a:rPr lang="en-US" dirty="0" smtClean="0"/>
                        <a:t>3</a:t>
                      </a:r>
                      <a:endParaRPr lang="en-IN" dirty="0"/>
                    </a:p>
                  </a:txBody>
                  <a:tcPr/>
                </a:tc>
                <a:tc>
                  <a:txBody>
                    <a:bodyPr/>
                    <a:lstStyle/>
                    <a:p>
                      <a:r>
                        <a:rPr lang="en-US" dirty="0" smtClean="0"/>
                        <a:t>EXERCISE</a:t>
                      </a:r>
                      <a:endParaRPr lang="en-IN" dirty="0"/>
                    </a:p>
                  </a:txBody>
                  <a:tcPr/>
                </a:tc>
                <a:tc>
                  <a:txBody>
                    <a:bodyPr/>
                    <a:lstStyle/>
                    <a:p>
                      <a:r>
                        <a:rPr lang="en-US" dirty="0" smtClean="0"/>
                        <a:t>110 – 120</a:t>
                      </a:r>
                      <a:endParaRPr lang="en-IN" dirty="0"/>
                    </a:p>
                  </a:txBody>
                  <a:tcPr/>
                </a:tc>
                <a:tc>
                  <a:txBody>
                    <a:bodyPr/>
                    <a:lstStyle/>
                    <a:p>
                      <a:r>
                        <a:rPr lang="en-US" dirty="0" smtClean="0"/>
                        <a:t>120 -140</a:t>
                      </a:r>
                      <a:endParaRPr lang="en-IN" dirty="0"/>
                    </a:p>
                  </a:txBody>
                  <a:tcPr/>
                </a:tc>
                <a:extLst>
                  <a:ext uri="{0D108BD9-81ED-4DB2-BD59-A6C34878D82A}">
                    <a16:rowId xmlns:a16="http://schemas.microsoft.com/office/drawing/2014/main" val="10003"/>
                  </a:ext>
                </a:extLst>
              </a:tr>
              <a:tr h="370840">
                <a:tc>
                  <a:txBody>
                    <a:bodyPr/>
                    <a:lstStyle/>
                    <a:p>
                      <a:r>
                        <a:rPr lang="en-US" dirty="0" smtClean="0"/>
                        <a:t>4</a:t>
                      </a:r>
                      <a:endParaRPr lang="en-IN" dirty="0"/>
                    </a:p>
                  </a:txBody>
                  <a:tcPr/>
                </a:tc>
                <a:tc>
                  <a:txBody>
                    <a:bodyPr/>
                    <a:lstStyle/>
                    <a:p>
                      <a:r>
                        <a:rPr lang="en-US" dirty="0" smtClean="0"/>
                        <a:t>WORKOUT</a:t>
                      </a:r>
                      <a:endParaRPr lang="en-IN" dirty="0"/>
                    </a:p>
                  </a:txBody>
                  <a:tcPr/>
                </a:tc>
                <a:tc>
                  <a:txBody>
                    <a:bodyPr/>
                    <a:lstStyle/>
                    <a:p>
                      <a:r>
                        <a:rPr lang="en-US" dirty="0" smtClean="0"/>
                        <a:t>140 -150</a:t>
                      </a:r>
                      <a:endParaRPr lang="en-IN" dirty="0"/>
                    </a:p>
                  </a:txBody>
                  <a:tcPr/>
                </a:tc>
                <a:tc>
                  <a:txBody>
                    <a:bodyPr/>
                    <a:lstStyle/>
                    <a:p>
                      <a:r>
                        <a:rPr lang="en-US" dirty="0" smtClean="0"/>
                        <a:t>150 - THR</a:t>
                      </a:r>
                      <a:endParaRPr lang="en-IN" dirty="0"/>
                    </a:p>
                  </a:txBody>
                  <a:tcPr/>
                </a:tc>
                <a:extLst>
                  <a:ext uri="{0D108BD9-81ED-4DB2-BD59-A6C34878D82A}">
                    <a16:rowId xmlns:a16="http://schemas.microsoft.com/office/drawing/2014/main" val="10004"/>
                  </a:ext>
                </a:extLst>
              </a:tr>
              <a:tr h="370840">
                <a:tc>
                  <a:txBody>
                    <a:bodyPr/>
                    <a:lstStyle/>
                    <a:p>
                      <a:r>
                        <a:rPr lang="en-US" dirty="0" smtClean="0"/>
                        <a:t>5</a:t>
                      </a:r>
                      <a:endParaRPr lang="en-IN" dirty="0"/>
                    </a:p>
                  </a:txBody>
                  <a:tcPr/>
                </a:tc>
                <a:tc>
                  <a:txBody>
                    <a:bodyPr/>
                    <a:lstStyle/>
                    <a:p>
                      <a:r>
                        <a:rPr lang="en-US" dirty="0" smtClean="0"/>
                        <a:t>COOLING DOWN</a:t>
                      </a:r>
                      <a:endParaRPr lang="en-IN" dirty="0"/>
                    </a:p>
                  </a:txBody>
                  <a:tcPr/>
                </a:tc>
                <a:tc>
                  <a:txBody>
                    <a:bodyPr/>
                    <a:lstStyle/>
                    <a:p>
                      <a:r>
                        <a:rPr lang="en-US" dirty="0" smtClean="0"/>
                        <a:t>90 -100</a:t>
                      </a:r>
                      <a:endParaRPr lang="en-IN" dirty="0"/>
                    </a:p>
                  </a:txBody>
                  <a:tcPr/>
                </a:tc>
                <a:tc>
                  <a:txBody>
                    <a:bodyPr/>
                    <a:lstStyle/>
                    <a:p>
                      <a:r>
                        <a:rPr lang="en-US" dirty="0" smtClean="0"/>
                        <a:t>100 -120</a:t>
                      </a:r>
                      <a:endParaRPr lang="en-IN" dirty="0"/>
                    </a:p>
                  </a:txBody>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12"/>
          </p:nvPr>
        </p:nvSpPr>
        <p:spPr/>
        <p:txBody>
          <a:bodyPr/>
          <a:lstStyle/>
          <a:p>
            <a:fld id="{42E0090D-4EBF-4D42-908C-8A58C1D05AE8}" type="slidenum">
              <a:rPr lang="en-US" smtClean="0">
                <a:solidFill>
                  <a:srgbClr val="000000"/>
                </a:solidFill>
              </a:rPr>
              <a:pPr/>
              <a:t>38</a:t>
            </a:fld>
            <a:endParaRPr lang="en-US">
              <a:solidFill>
                <a:srgbClr val="000000"/>
              </a:solidFill>
            </a:endParaRPr>
          </a:p>
        </p:txBody>
      </p:sp>
      <p:sp>
        <p:nvSpPr>
          <p:cNvPr id="5" name="Title 4"/>
          <p:cNvSpPr>
            <a:spLocks noGrp="1"/>
          </p:cNvSpPr>
          <p:nvPr>
            <p:ph type="title"/>
          </p:nvPr>
        </p:nvSpPr>
        <p:spPr>
          <a:xfrm>
            <a:off x="457200" y="274638"/>
            <a:ext cx="8229600" cy="715962"/>
          </a:xfrm>
        </p:spPr>
        <p:txBody>
          <a:bodyPr>
            <a:noAutofit/>
          </a:bodyPr>
          <a:lstStyle/>
          <a:p>
            <a:r>
              <a:rPr lang="en-US" sz="3200" dirty="0" smtClean="0">
                <a:solidFill>
                  <a:srgbClr val="002060"/>
                </a:solidFill>
              </a:rPr>
              <a:t>HEART RATE OF VARIOUS ACTIVITIES</a:t>
            </a:r>
            <a:endParaRPr lang="en-IN" sz="3200" dirty="0">
              <a:solidFill>
                <a:srgbClr val="002060"/>
              </a:solidFill>
            </a:endParaRPr>
          </a:p>
        </p:txBody>
      </p:sp>
    </p:spTree>
    <p:extLst>
      <p:ext uri="{BB962C8B-B14F-4D97-AF65-F5344CB8AC3E}">
        <p14:creationId xmlns:p14="http://schemas.microsoft.com/office/powerpoint/2010/main" val="1757680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C2C85EB-8244-42F5-9A2D-E5B48DC186A1}" type="slidenum">
              <a:rPr lang="en-US" smtClean="0"/>
              <a:pPr>
                <a:defRPr/>
              </a:pPr>
              <a:t>39</a:t>
            </a:fld>
            <a:endParaRPr lang="en-US"/>
          </a:p>
        </p:txBody>
      </p:sp>
      <p:sp>
        <p:nvSpPr>
          <p:cNvPr id="3" name="Content Placeholder 2"/>
          <p:cNvSpPr>
            <a:spLocks noGrp="1"/>
          </p:cNvSpPr>
          <p:nvPr>
            <p:ph idx="4294967295"/>
          </p:nvPr>
        </p:nvSpPr>
        <p:spPr>
          <a:xfrm>
            <a:off x="0" y="1331913"/>
            <a:ext cx="8229600" cy="5192712"/>
          </a:xfrm>
        </p:spPr>
        <p:txBody>
          <a:bodyPr/>
          <a:lstStyle/>
          <a:p>
            <a:pPr eaLnBrk="1" hangingPunct="1">
              <a:defRPr/>
            </a:pPr>
            <a:r>
              <a:rPr lang="en-ZA" sz="2400" u="sng" dirty="0" smtClean="0">
                <a:latin typeface="Georgia" panose="02040502050405020303" pitchFamily="18" charset="0"/>
              </a:rPr>
              <a:t>3 types of body: </a:t>
            </a:r>
            <a:endParaRPr lang="en-ZA" sz="2400" u="sng" dirty="0" smtClean="0">
              <a:latin typeface="Georgia" panose="02040502050405020303" pitchFamily="18" charset="0"/>
            </a:endParaRPr>
          </a:p>
          <a:p>
            <a:pPr marL="0" indent="0" eaLnBrk="1" hangingPunct="1">
              <a:buFont typeface="Arial" charset="0"/>
              <a:buNone/>
              <a:defRPr/>
            </a:pPr>
            <a:endParaRPr lang="en-ZA" sz="2400" dirty="0" smtClean="0">
              <a:latin typeface="Georgia" panose="02040502050405020303" pitchFamily="18" charset="0"/>
            </a:endParaRPr>
          </a:p>
          <a:p>
            <a:pPr marL="457200" indent="-457200" eaLnBrk="1" hangingPunct="1">
              <a:buFont typeface="+mj-lt"/>
              <a:buAutoNum type="arabicPeriod"/>
              <a:defRPr/>
            </a:pPr>
            <a:r>
              <a:rPr lang="en-ZA" sz="2400" u="sng" dirty="0" smtClean="0">
                <a:solidFill>
                  <a:srgbClr val="FF0000"/>
                </a:solidFill>
                <a:latin typeface="Georgia" panose="02040502050405020303" pitchFamily="18" charset="0"/>
              </a:rPr>
              <a:t>Ectomorph</a:t>
            </a:r>
            <a:r>
              <a:rPr lang="en-ZA" sz="2400" dirty="0" smtClean="0">
                <a:latin typeface="Georgia" panose="02040502050405020303" pitchFamily="18" charset="0"/>
              </a:rPr>
              <a:t/>
            </a:r>
            <a:br>
              <a:rPr lang="en-ZA" sz="2400" dirty="0" smtClean="0">
                <a:latin typeface="Georgia" panose="02040502050405020303" pitchFamily="18" charset="0"/>
              </a:rPr>
            </a:br>
            <a:r>
              <a:rPr lang="en-ZA" sz="2400" dirty="0" smtClean="0">
                <a:latin typeface="Georgia" panose="02040502050405020303" pitchFamily="18" charset="0"/>
              </a:rPr>
              <a:t>Tall; lean</a:t>
            </a:r>
            <a:r>
              <a:rPr lang="en-ZA" sz="2400" dirty="0">
                <a:latin typeface="Georgia" panose="02040502050405020303" pitchFamily="18" charset="0"/>
              </a:rPr>
              <a:t>;</a:t>
            </a:r>
            <a:r>
              <a:rPr lang="en-ZA" sz="2400" dirty="0" smtClean="0">
                <a:latin typeface="Georgia" panose="02040502050405020303" pitchFamily="18" charset="0"/>
              </a:rPr>
              <a:t> long, thin limbs, linear physique, challenging to gain muscle</a:t>
            </a:r>
          </a:p>
          <a:p>
            <a:pPr marL="457200" indent="-457200" eaLnBrk="1" hangingPunct="1">
              <a:buFont typeface="+mj-lt"/>
              <a:buAutoNum type="arabicPeriod"/>
              <a:defRPr/>
            </a:pPr>
            <a:r>
              <a:rPr lang="en-ZA" sz="2400" u="sng" dirty="0" smtClean="0">
                <a:solidFill>
                  <a:srgbClr val="FF0000"/>
                </a:solidFill>
                <a:latin typeface="Georgia" panose="02040502050405020303" pitchFamily="18" charset="0"/>
              </a:rPr>
              <a:t>Mesomorph</a:t>
            </a:r>
            <a:r>
              <a:rPr lang="en-ZA" sz="2400" dirty="0" smtClean="0">
                <a:latin typeface="Georgia" panose="02040502050405020303" pitchFamily="18" charset="0"/>
              </a:rPr>
              <a:t/>
            </a:r>
            <a:br>
              <a:rPr lang="en-ZA" sz="2400" dirty="0" smtClean="0">
                <a:latin typeface="Georgia" panose="02040502050405020303" pitchFamily="18" charset="0"/>
              </a:rPr>
            </a:br>
            <a:r>
              <a:rPr lang="en-ZA" sz="2400" dirty="0" smtClean="0">
                <a:latin typeface="Georgia" panose="02040502050405020303" pitchFamily="18" charset="0"/>
              </a:rPr>
              <a:t>Athletic; muscular physique, large, bulky limbs, easy to gain muscle</a:t>
            </a:r>
          </a:p>
          <a:p>
            <a:pPr marL="457200" indent="-457200" eaLnBrk="1" hangingPunct="1">
              <a:buFont typeface="+mj-lt"/>
              <a:buAutoNum type="arabicPeriod"/>
              <a:defRPr/>
            </a:pPr>
            <a:r>
              <a:rPr lang="en-ZA" sz="2400" u="sng" dirty="0" smtClean="0">
                <a:solidFill>
                  <a:srgbClr val="FF0000"/>
                </a:solidFill>
                <a:latin typeface="Georgia" panose="02040502050405020303" pitchFamily="18" charset="0"/>
              </a:rPr>
              <a:t>Endomorph</a:t>
            </a:r>
            <a:r>
              <a:rPr lang="en-ZA" sz="2400" dirty="0" smtClean="0">
                <a:latin typeface="Georgia" panose="02040502050405020303" pitchFamily="18" charset="0"/>
              </a:rPr>
              <a:t/>
            </a:r>
            <a:br>
              <a:rPr lang="en-ZA" sz="2400" dirty="0" smtClean="0">
                <a:latin typeface="Georgia" panose="02040502050405020303" pitchFamily="18" charset="0"/>
              </a:rPr>
            </a:br>
            <a:r>
              <a:rPr lang="en-ZA" sz="2400" dirty="0" smtClean="0">
                <a:latin typeface="Georgia" panose="02040502050405020303" pitchFamily="18" charset="0"/>
              </a:rPr>
              <a:t>Rounded shape; big abdomen; undeveloped muscles but can gain muscles quite easily</a:t>
            </a:r>
            <a:endParaRPr lang="en-ZA" sz="2400" dirty="0">
              <a:latin typeface="Georgia" panose="02040502050405020303" pitchFamily="18" charset="0"/>
            </a:endParaRPr>
          </a:p>
        </p:txBody>
      </p:sp>
      <p:sp>
        <p:nvSpPr>
          <p:cNvPr id="29700" name="Title 1"/>
          <p:cNvSpPr txBox="1">
            <a:spLocks/>
          </p:cNvSpPr>
          <p:nvPr/>
        </p:nvSpPr>
        <p:spPr bwMode="auto">
          <a:xfrm>
            <a:off x="-1382713" y="155575"/>
            <a:ext cx="822960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fontAlgn="base" hangingPunct="1">
              <a:spcBef>
                <a:spcPct val="0"/>
              </a:spcBef>
              <a:spcAft>
                <a:spcPct val="0"/>
              </a:spcAft>
            </a:pPr>
            <a:r>
              <a:rPr lang="en-US" sz="4800" dirty="0" smtClean="0">
                <a:latin typeface="Georgia" panose="02040502050405020303" pitchFamily="18" charset="0"/>
              </a:rPr>
              <a:t>Body Types</a:t>
            </a:r>
          </a:p>
        </p:txBody>
      </p:sp>
      <p:pic>
        <p:nvPicPr>
          <p:cNvPr id="2970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263" y="333375"/>
            <a:ext cx="3455987" cy="227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975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lgConfetti">
          <a:fgClr>
            <a:schemeClr val="bg1"/>
          </a:fgClr>
          <a:bgClr>
            <a:schemeClr val="accent1"/>
          </a:bgClr>
        </a:pattFill>
        <a:effectLst/>
      </p:bgPr>
    </p:bg>
    <p:spTree>
      <p:nvGrpSpPr>
        <p:cNvPr id="1" name=""/>
        <p:cNvGrpSpPr/>
        <p:nvPr/>
      </p:nvGrpSpPr>
      <p:grpSpPr>
        <a:xfrm>
          <a:off x="0" y="0"/>
          <a:ext cx="0" cy="0"/>
          <a:chOff x="0" y="0"/>
          <a:chExt cx="0" cy="0"/>
        </a:xfrm>
      </p:grpSpPr>
      <p:sp>
        <p:nvSpPr>
          <p:cNvPr id="9218" name="Rectangle 2" descr="رق"/>
          <p:cNvSpPr>
            <a:spLocks noGrp="1" noChangeArrowheads="1"/>
          </p:cNvSpPr>
          <p:nvPr>
            <p:ph type="title" idx="4294967295"/>
          </p:nvPr>
        </p:nvSpPr>
        <p:spPr>
          <a:xfrm>
            <a:off x="685800" y="381000"/>
            <a:ext cx="7521575" cy="549275"/>
          </a:xfrm>
          <a:blipFill dpi="0" rotWithShape="1">
            <a:blip r:embed="rId2"/>
            <a:srcRect/>
            <a:tile tx="0" ty="0" sx="100000" sy="100000" flip="none" algn="tl"/>
          </a:blipFill>
          <a:ln>
            <a:solidFill>
              <a:srgbClr val="CC00CC"/>
            </a:solidFill>
            <a:miter lim="800000"/>
            <a:headEnd/>
            <a:tailEnd/>
          </a:ln>
        </p:spPr>
        <p:txBody>
          <a:bodyPr/>
          <a:lstStyle/>
          <a:p>
            <a:r>
              <a:rPr lang="en-US" sz="3200" b="1" dirty="0">
                <a:solidFill>
                  <a:srgbClr val="FF0000"/>
                </a:solidFill>
              </a:rPr>
              <a:t>Isometric Resisted Exercise</a:t>
            </a:r>
          </a:p>
        </p:txBody>
      </p:sp>
      <p:sp>
        <p:nvSpPr>
          <p:cNvPr id="9219" name="Rectangle 3"/>
          <p:cNvSpPr>
            <a:spLocks noGrp="1" noChangeArrowheads="1"/>
          </p:cNvSpPr>
          <p:nvPr>
            <p:ph idx="4294967295"/>
          </p:nvPr>
        </p:nvSpPr>
        <p:spPr>
          <a:xfrm>
            <a:off x="685799" y="1219200"/>
            <a:ext cx="7521575" cy="3579812"/>
          </a:xfrm>
          <a:solidFill>
            <a:schemeClr val="bg1"/>
          </a:solidFill>
          <a:ln>
            <a:solidFill>
              <a:srgbClr val="FF9933"/>
            </a:solidFill>
            <a:miter lim="800000"/>
            <a:headEnd/>
            <a:tailEnd/>
          </a:ln>
        </p:spPr>
        <p:txBody>
          <a:bodyPr>
            <a:normAutofit fontScale="92500" lnSpcReduction="20000"/>
          </a:bodyPr>
          <a:lstStyle/>
          <a:p>
            <a:pPr>
              <a:lnSpc>
                <a:spcPct val="80000"/>
              </a:lnSpc>
            </a:pPr>
            <a:endParaRPr lang="en-US" sz="2400" dirty="0"/>
          </a:p>
          <a:p>
            <a:pPr>
              <a:lnSpc>
                <a:spcPct val="80000"/>
              </a:lnSpc>
            </a:pPr>
            <a:r>
              <a:rPr lang="en-US" sz="2400" dirty="0"/>
              <a:t>Isometric resisted exercise is a static contraction of muscle against external resistance without appreciable change in its length or joint motion. </a:t>
            </a:r>
            <a:endParaRPr lang="en-US" sz="2400" b="1" dirty="0"/>
          </a:p>
          <a:p>
            <a:pPr>
              <a:lnSpc>
                <a:spcPct val="80000"/>
              </a:lnSpc>
            </a:pPr>
            <a:r>
              <a:rPr lang="en-US" sz="2400" b="1" dirty="0"/>
              <a:t>Advantage</a:t>
            </a:r>
            <a:endParaRPr lang="en-US" sz="2400" dirty="0"/>
          </a:p>
          <a:p>
            <a:pPr>
              <a:lnSpc>
                <a:spcPct val="80000"/>
              </a:lnSpc>
            </a:pPr>
            <a:r>
              <a:rPr lang="en-US" sz="2400" dirty="0"/>
              <a:t>Isometric exercise is valuable when joint motion is uncomfortable or contraindicated, during immobilization.</a:t>
            </a:r>
          </a:p>
          <a:p>
            <a:pPr>
              <a:lnSpc>
                <a:spcPct val="80000"/>
              </a:lnSpc>
            </a:pPr>
            <a:r>
              <a:rPr lang="en-US" sz="2400" dirty="0"/>
              <a:t>Isometric exercise is effective when weakness exist at a specific point in the ROM.</a:t>
            </a:r>
          </a:p>
          <a:p>
            <a:pPr>
              <a:lnSpc>
                <a:spcPct val="80000"/>
              </a:lnSpc>
            </a:pPr>
            <a:r>
              <a:rPr lang="en-US" sz="2400" dirty="0"/>
              <a:t>Easy to understand.</a:t>
            </a:r>
            <a:endParaRPr lang="en-US" sz="2400" b="1" dirty="0"/>
          </a:p>
          <a:p>
            <a:pPr>
              <a:lnSpc>
                <a:spcPct val="80000"/>
              </a:lnSpc>
            </a:pPr>
            <a:r>
              <a:rPr lang="en-US" sz="2400" b="1" dirty="0"/>
              <a:t>Disadvantage</a:t>
            </a:r>
            <a:endParaRPr lang="en-US" sz="2400" dirty="0"/>
          </a:p>
          <a:p>
            <a:pPr>
              <a:lnSpc>
                <a:spcPct val="80000"/>
              </a:lnSpc>
            </a:pPr>
            <a:r>
              <a:rPr lang="en-US" sz="2400" dirty="0"/>
              <a:t>Isometric strength is specific to the joint angle (joint angle dependent).</a:t>
            </a:r>
          </a:p>
        </p:txBody>
      </p:sp>
    </p:spTree>
    <p:extLst>
      <p:ext uri="{BB962C8B-B14F-4D97-AF65-F5344CB8AC3E}">
        <p14:creationId xmlns:p14="http://schemas.microsoft.com/office/powerpoint/2010/main" val="32059025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DA38B0C-8517-4BF6-8311-B42431D583F2}" type="slidenum">
              <a:rPr lang="en-US" smtClean="0"/>
              <a:pPr>
                <a:defRPr/>
              </a:pPr>
              <a:t>40</a:t>
            </a:fld>
            <a:endParaRPr lang="en-US" dirty="0"/>
          </a:p>
        </p:txBody>
      </p:sp>
      <p:sp>
        <p:nvSpPr>
          <p:cNvPr id="3074" name="Title 1"/>
          <p:cNvSpPr>
            <a:spLocks noGrp="1"/>
          </p:cNvSpPr>
          <p:nvPr>
            <p:ph type="title" idx="4294967295"/>
          </p:nvPr>
        </p:nvSpPr>
        <p:spPr>
          <a:xfrm>
            <a:off x="0" y="228600"/>
            <a:ext cx="8229600" cy="1143000"/>
          </a:xfrm>
        </p:spPr>
        <p:txBody>
          <a:bodyPr>
            <a:noAutofit/>
          </a:bodyPr>
          <a:lstStyle/>
          <a:p>
            <a:pPr>
              <a:defRPr/>
            </a:pPr>
            <a:r>
              <a:rPr lang="en-US" sz="4800" dirty="0">
                <a:solidFill>
                  <a:schemeClr val="tx1"/>
                </a:solidFill>
                <a:latin typeface="Georgia" panose="02040502050405020303" pitchFamily="18" charset="0"/>
              </a:rPr>
              <a:t>Levels of Body Fatness</a:t>
            </a:r>
            <a:endParaRPr lang="en-US" sz="4800" dirty="0" smtClean="0">
              <a:solidFill>
                <a:schemeClr val="tx1"/>
              </a:solidFill>
              <a:latin typeface="Georgia" panose="02040502050405020303" pitchFamily="18" charset="0"/>
            </a:endParaRPr>
          </a:p>
        </p:txBody>
      </p:sp>
      <p:sp>
        <p:nvSpPr>
          <p:cNvPr id="3" name="Content Placeholder 2"/>
          <p:cNvSpPr>
            <a:spLocks noGrp="1"/>
          </p:cNvSpPr>
          <p:nvPr>
            <p:ph idx="4294967295"/>
          </p:nvPr>
        </p:nvSpPr>
        <p:spPr>
          <a:xfrm>
            <a:off x="0" y="1412875"/>
            <a:ext cx="8229600" cy="4713288"/>
          </a:xfrm>
        </p:spPr>
        <p:txBody>
          <a:bodyPr rtlCol="0">
            <a:normAutofit fontScale="92500" lnSpcReduction="20000"/>
          </a:bodyPr>
          <a:lstStyle/>
          <a:p>
            <a:pPr eaLnBrk="1" fontAlgn="auto" hangingPunct="1">
              <a:spcAft>
                <a:spcPts val="0"/>
              </a:spcAft>
              <a:buFont typeface="Arial" pitchFamily="34" charset="0"/>
              <a:buNone/>
              <a:defRPr/>
            </a:pPr>
            <a:r>
              <a:rPr lang="en-US" dirty="0" smtClean="0">
                <a:solidFill>
                  <a:srgbClr val="FAFD00"/>
                </a:solidFill>
              </a:rPr>
              <a:t>	</a:t>
            </a:r>
            <a:r>
              <a:rPr lang="en-US" dirty="0" smtClean="0"/>
              <a:t>	</a:t>
            </a:r>
            <a:r>
              <a:rPr lang="en-US" dirty="0" smtClean="0">
                <a:latin typeface="Georgia" panose="02040502050405020303" pitchFamily="18" charset="0"/>
              </a:rPr>
              <a:t>			</a:t>
            </a:r>
            <a:r>
              <a:rPr lang="en-US" sz="2400" dirty="0" smtClean="0">
                <a:latin typeface="Georgia" panose="02040502050405020303" pitchFamily="18" charset="0"/>
              </a:rPr>
              <a:t>Men</a:t>
            </a:r>
            <a:r>
              <a:rPr lang="en-US" sz="2400" dirty="0" smtClean="0">
                <a:latin typeface="Georgia" panose="02040502050405020303" pitchFamily="18" charset="0"/>
              </a:rPr>
              <a:t>	               Women</a:t>
            </a:r>
          </a:p>
          <a:p>
            <a:pPr eaLnBrk="1" fontAlgn="auto" hangingPunct="1">
              <a:spcAft>
                <a:spcPts val="0"/>
              </a:spcAft>
              <a:buFont typeface="Arial" pitchFamily="34" charset="0"/>
              <a:buNone/>
              <a:defRPr/>
            </a:pPr>
            <a:r>
              <a:rPr lang="en-US" sz="2400" dirty="0" smtClean="0">
                <a:latin typeface="Georgia" panose="02040502050405020303" pitchFamily="18" charset="0"/>
              </a:rPr>
              <a:t>Essential fat			</a:t>
            </a:r>
            <a:r>
              <a:rPr lang="en-US" sz="2400" dirty="0" smtClean="0">
                <a:latin typeface="Georgia" panose="02040502050405020303" pitchFamily="18" charset="0"/>
              </a:rPr>
              <a:t> </a:t>
            </a:r>
            <a:r>
              <a:rPr lang="en-US" sz="2400" dirty="0" smtClean="0">
                <a:latin typeface="Georgia" panose="02040502050405020303" pitchFamily="18" charset="0"/>
              </a:rPr>
              <a:t>5%	 	    10%</a:t>
            </a:r>
          </a:p>
          <a:p>
            <a:pPr eaLnBrk="1" fontAlgn="auto" hangingPunct="1">
              <a:spcAft>
                <a:spcPts val="0"/>
              </a:spcAft>
              <a:buFont typeface="Arial" pitchFamily="34" charset="0"/>
              <a:buNone/>
              <a:defRPr/>
            </a:pPr>
            <a:r>
              <a:rPr lang="en-US" sz="2400" dirty="0" smtClean="0">
                <a:latin typeface="Georgia" panose="02040502050405020303" pitchFamily="18" charset="0"/>
              </a:rPr>
              <a:t>Borderline                    	</a:t>
            </a:r>
            <a:r>
              <a:rPr lang="en-US" sz="2400" dirty="0" smtClean="0">
                <a:latin typeface="Georgia" panose="02040502050405020303" pitchFamily="18" charset="0"/>
              </a:rPr>
              <a:t> </a:t>
            </a:r>
            <a:r>
              <a:rPr lang="en-US" sz="2400" dirty="0" smtClean="0">
                <a:latin typeface="Georgia" panose="02040502050405020303" pitchFamily="18" charset="0"/>
              </a:rPr>
              <a:t>6-9%   	   11-16%</a:t>
            </a:r>
          </a:p>
          <a:p>
            <a:pPr eaLnBrk="1" fontAlgn="auto" hangingPunct="1">
              <a:spcAft>
                <a:spcPts val="0"/>
              </a:spcAft>
              <a:buFont typeface="Arial" pitchFamily="34" charset="0"/>
              <a:buNone/>
              <a:defRPr/>
            </a:pPr>
            <a:r>
              <a:rPr lang="en-US" sz="2400" dirty="0" smtClean="0">
                <a:latin typeface="Georgia" panose="02040502050405020303" pitchFamily="18" charset="0"/>
              </a:rPr>
              <a:t>Good fitness - health		</a:t>
            </a:r>
            <a:r>
              <a:rPr lang="en-US" sz="2400" dirty="0" smtClean="0">
                <a:latin typeface="Georgia" panose="02040502050405020303" pitchFamily="18" charset="0"/>
              </a:rPr>
              <a:t>10-20</a:t>
            </a:r>
            <a:r>
              <a:rPr lang="en-US" sz="2400" dirty="0" smtClean="0">
                <a:latin typeface="Georgia" panose="02040502050405020303" pitchFamily="18" charset="0"/>
              </a:rPr>
              <a:t>%	</a:t>
            </a:r>
            <a:r>
              <a:rPr lang="en-US" sz="2400" dirty="0" smtClean="0">
                <a:latin typeface="Georgia" panose="02040502050405020303" pitchFamily="18" charset="0"/>
              </a:rPr>
              <a:t>   </a:t>
            </a:r>
            <a:r>
              <a:rPr lang="en-US" sz="2400" dirty="0" smtClean="0">
                <a:latin typeface="Georgia" panose="02040502050405020303" pitchFamily="18" charset="0"/>
              </a:rPr>
              <a:t>17-28%</a:t>
            </a:r>
          </a:p>
          <a:p>
            <a:pPr eaLnBrk="1" fontAlgn="auto" hangingPunct="1">
              <a:spcAft>
                <a:spcPts val="0"/>
              </a:spcAft>
              <a:buFont typeface="Arial" pitchFamily="34" charset="0"/>
              <a:buNone/>
              <a:defRPr/>
            </a:pPr>
            <a:r>
              <a:rPr lang="en-US" sz="2400" dirty="0" smtClean="0">
                <a:latin typeface="Georgia" panose="02040502050405020303" pitchFamily="18" charset="0"/>
              </a:rPr>
              <a:t>Marginal fitness		</a:t>
            </a:r>
            <a:r>
              <a:rPr lang="en-US" sz="2400" dirty="0" smtClean="0">
                <a:latin typeface="Georgia" panose="02040502050405020303" pitchFamily="18" charset="0"/>
              </a:rPr>
              <a:t>21-25</a:t>
            </a:r>
            <a:r>
              <a:rPr lang="en-US" sz="2400" dirty="0" smtClean="0">
                <a:latin typeface="Georgia" panose="02040502050405020303" pitchFamily="18" charset="0"/>
              </a:rPr>
              <a:t>%	   </a:t>
            </a:r>
            <a:r>
              <a:rPr lang="en-US" sz="2400" dirty="0" smtClean="0">
                <a:latin typeface="Georgia" panose="02040502050405020303" pitchFamily="18" charset="0"/>
              </a:rPr>
              <a:t>              29-35</a:t>
            </a:r>
            <a:r>
              <a:rPr lang="en-US" sz="2400" dirty="0" smtClean="0">
                <a:latin typeface="Georgia" panose="02040502050405020303" pitchFamily="18" charset="0"/>
              </a:rPr>
              <a:t>%</a:t>
            </a:r>
          </a:p>
          <a:p>
            <a:pPr eaLnBrk="1" fontAlgn="auto" hangingPunct="1">
              <a:spcAft>
                <a:spcPts val="0"/>
              </a:spcAft>
              <a:buFont typeface="Arial" pitchFamily="34" charset="0"/>
              <a:buNone/>
              <a:defRPr/>
            </a:pPr>
            <a:r>
              <a:rPr lang="en-US" sz="2400" dirty="0" smtClean="0">
                <a:latin typeface="Georgia" panose="02040502050405020303" pitchFamily="18" charset="0"/>
              </a:rPr>
              <a:t>Overfatness			</a:t>
            </a:r>
            <a:r>
              <a:rPr lang="en-US" sz="2400" dirty="0" smtClean="0">
                <a:latin typeface="Georgia" panose="02040502050405020303" pitchFamily="18" charset="0"/>
              </a:rPr>
              <a:t> </a:t>
            </a:r>
            <a:r>
              <a:rPr lang="en-US" sz="2400" dirty="0" smtClean="0">
                <a:latin typeface="Georgia" panose="02040502050405020303" pitchFamily="18" charset="0"/>
              </a:rPr>
              <a:t>&gt; 25%	  	      &gt; 35%</a:t>
            </a:r>
          </a:p>
          <a:p>
            <a:pPr eaLnBrk="1" fontAlgn="auto" hangingPunct="1">
              <a:spcAft>
                <a:spcPts val="0"/>
              </a:spcAft>
              <a:buFont typeface="Arial" pitchFamily="34" charset="0"/>
              <a:buChar char="•"/>
              <a:defRPr/>
            </a:pPr>
            <a:endParaRPr lang="en-US" sz="2400" dirty="0" smtClean="0"/>
          </a:p>
          <a:p>
            <a:pPr eaLnBrk="1" hangingPunct="1">
              <a:defRPr/>
            </a:pPr>
            <a:r>
              <a:rPr lang="en-US" sz="2400" dirty="0" smtClean="0">
                <a:latin typeface="Georgia" panose="02040502050405020303" pitchFamily="18" charset="0"/>
              </a:rPr>
              <a:t>Essential fat: the minimum amount of fat in the body necessary to maintain healthy living</a:t>
            </a:r>
          </a:p>
          <a:p>
            <a:pPr eaLnBrk="1" hangingPunct="1">
              <a:defRPr/>
            </a:pPr>
            <a:r>
              <a:rPr lang="en-US" sz="2400" dirty="0" smtClean="0">
                <a:latin typeface="Georgia" panose="02040502050405020303" pitchFamily="18" charset="0"/>
              </a:rPr>
              <a:t>Important for childbearing and hormone-related functions</a:t>
            </a:r>
          </a:p>
          <a:p>
            <a:pPr eaLnBrk="1" hangingPunct="1">
              <a:defRPr/>
            </a:pPr>
            <a:r>
              <a:rPr lang="en-US" sz="2400" dirty="0" smtClean="0">
                <a:latin typeface="Georgia" panose="02040502050405020303" pitchFamily="18" charset="0"/>
              </a:rPr>
              <a:t>Extremes in dieting (and exercise) can reduce essential fat stores)</a:t>
            </a:r>
          </a:p>
          <a:p>
            <a:pPr eaLnBrk="1" fontAlgn="auto" hangingPunct="1">
              <a:spcAft>
                <a:spcPts val="0"/>
              </a:spcAft>
              <a:buFont typeface="Arial" pitchFamily="34" charset="0"/>
              <a:buChar char="•"/>
              <a:defRPr/>
            </a:pPr>
            <a:endParaRPr lang="en-US" sz="2400" dirty="0" smtClean="0">
              <a:latin typeface="Georgia" panose="02040502050405020303" pitchFamily="18" charset="0"/>
            </a:endParaRPr>
          </a:p>
          <a:p>
            <a:pPr eaLnBrk="1" fontAlgn="auto" hangingPunct="1">
              <a:spcAft>
                <a:spcPts val="0"/>
              </a:spcAft>
              <a:defRPr/>
            </a:pPr>
            <a:r>
              <a:rPr lang="en-US" sz="2400" dirty="0" smtClean="0">
                <a:latin typeface="Georgia" panose="02040502050405020303" pitchFamily="18" charset="0"/>
              </a:rPr>
              <a:t>Nonessential fat: extra fat, or fat reserves stored in the body.</a:t>
            </a:r>
            <a:endParaRPr lang="en-US" sz="2400" dirty="0">
              <a:latin typeface="Georgia" panose="02040502050405020303" pitchFamily="18" charset="0"/>
            </a:endParaRPr>
          </a:p>
        </p:txBody>
      </p:sp>
    </p:spTree>
    <p:extLst>
      <p:ext uri="{BB962C8B-B14F-4D97-AF65-F5344CB8AC3E}">
        <p14:creationId xmlns:p14="http://schemas.microsoft.com/office/powerpoint/2010/main" val="36351889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extLst>
      <p:ext uri="{BB962C8B-B14F-4D97-AF65-F5344CB8AC3E}">
        <p14:creationId xmlns:p14="http://schemas.microsoft.com/office/powerpoint/2010/main" val="29196863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ardrop 7"/>
          <p:cNvSpPr/>
          <p:nvPr/>
        </p:nvSpPr>
        <p:spPr>
          <a:xfrm>
            <a:off x="0" y="1773238"/>
            <a:ext cx="2087563" cy="2519362"/>
          </a:xfrm>
          <a:prstGeom prst="teardrop">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r>
              <a:rPr lang="en-US" b="1" dirty="0">
                <a:solidFill>
                  <a:srgbClr val="C00000"/>
                </a:solidFill>
              </a:rPr>
              <a:t>4 Site</a:t>
            </a:r>
          </a:p>
          <a:p>
            <a:pPr algn="ctr">
              <a:defRPr/>
            </a:pPr>
            <a:r>
              <a:rPr lang="en-US" dirty="0">
                <a:solidFill>
                  <a:srgbClr val="463416"/>
                </a:solidFill>
              </a:rPr>
              <a:t>Triceps</a:t>
            </a:r>
          </a:p>
          <a:p>
            <a:pPr algn="ctr">
              <a:defRPr/>
            </a:pPr>
            <a:r>
              <a:rPr lang="en-US" dirty="0">
                <a:solidFill>
                  <a:srgbClr val="463416"/>
                </a:solidFill>
              </a:rPr>
              <a:t>Biceps</a:t>
            </a:r>
          </a:p>
          <a:p>
            <a:pPr algn="ctr">
              <a:defRPr/>
            </a:pPr>
            <a:r>
              <a:rPr lang="en-US" dirty="0">
                <a:solidFill>
                  <a:srgbClr val="463416"/>
                </a:solidFill>
              </a:rPr>
              <a:t>Subscapular</a:t>
            </a:r>
          </a:p>
          <a:p>
            <a:pPr algn="ctr">
              <a:defRPr/>
            </a:pPr>
            <a:r>
              <a:rPr lang="en-US" dirty="0">
                <a:solidFill>
                  <a:srgbClr val="463416"/>
                </a:solidFill>
              </a:rPr>
              <a:t>Suprailiac</a:t>
            </a:r>
          </a:p>
          <a:p>
            <a:pPr algn="ctr">
              <a:defRPr/>
            </a:pPr>
            <a:endParaRPr lang="en-US" dirty="0">
              <a:solidFill>
                <a:srgbClr val="463416"/>
              </a:solidFill>
            </a:endParaRPr>
          </a:p>
          <a:p>
            <a:pPr algn="ctr">
              <a:defRPr/>
            </a:pPr>
            <a:endParaRPr lang="en-US" dirty="0">
              <a:solidFill>
                <a:srgbClr val="463416"/>
              </a:solidFill>
            </a:endParaRPr>
          </a:p>
        </p:txBody>
      </p:sp>
      <p:sp>
        <p:nvSpPr>
          <p:cNvPr id="6147" name="Title 1"/>
          <p:cNvSpPr>
            <a:spLocks noGrp="1"/>
          </p:cNvSpPr>
          <p:nvPr>
            <p:ph type="title"/>
          </p:nvPr>
        </p:nvSpPr>
        <p:spPr>
          <a:xfrm>
            <a:off x="468313" y="0"/>
            <a:ext cx="7570787" cy="1143000"/>
          </a:xfrm>
        </p:spPr>
        <p:txBody>
          <a:bodyPr/>
          <a:lstStyle/>
          <a:p>
            <a:pPr eaLnBrk="1" hangingPunct="1">
              <a:defRPr/>
            </a:pPr>
            <a:r>
              <a:rPr lang="en-US" sz="6000" smtClean="0">
                <a:solidFill>
                  <a:srgbClr val="C00000"/>
                </a:solidFill>
                <a:latin typeface="Chiller" pitchFamily="82" charset="0"/>
              </a:rPr>
              <a:t>Common Skinfold Sites </a:t>
            </a:r>
          </a:p>
        </p:txBody>
      </p:sp>
      <p:sp>
        <p:nvSpPr>
          <p:cNvPr id="26" name="Slide Number Placeholder 25"/>
          <p:cNvSpPr>
            <a:spLocks noGrp="1"/>
          </p:cNvSpPr>
          <p:nvPr>
            <p:ph type="sldNum" sz="quarter" idx="12"/>
          </p:nvPr>
        </p:nvSpPr>
        <p:spPr/>
        <p:txBody>
          <a:bodyPr/>
          <a:lstStyle/>
          <a:p>
            <a:pPr>
              <a:defRPr/>
            </a:pPr>
            <a:fld id="{455B0F2A-70C2-48FA-8CC6-CB43E9498347}" type="slidenum">
              <a:rPr lang="en-US" smtClean="0"/>
              <a:pPr>
                <a:defRPr/>
              </a:pPr>
              <a:t>42</a:t>
            </a:fld>
            <a:endParaRPr lang="en-US"/>
          </a:p>
        </p:txBody>
      </p:sp>
      <p:pic>
        <p:nvPicPr>
          <p:cNvPr id="31749" name="Picture 6" descr="lange_calipe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573213"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4211638" y="3429000"/>
            <a:ext cx="2447925" cy="3024188"/>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solidFill>
                  <a:srgbClr val="C00000"/>
                </a:solidFill>
              </a:rPr>
              <a:t>7 Site</a:t>
            </a:r>
          </a:p>
          <a:p>
            <a:pPr algn="ctr">
              <a:defRPr/>
            </a:pPr>
            <a:r>
              <a:rPr lang="en-US" sz="2000" dirty="0">
                <a:solidFill>
                  <a:srgbClr val="463416"/>
                </a:solidFill>
              </a:rPr>
              <a:t>Chest</a:t>
            </a:r>
          </a:p>
          <a:p>
            <a:pPr algn="ctr">
              <a:defRPr/>
            </a:pPr>
            <a:r>
              <a:rPr lang="en-US" sz="2000" dirty="0">
                <a:solidFill>
                  <a:srgbClr val="463416"/>
                </a:solidFill>
              </a:rPr>
              <a:t>Axilla</a:t>
            </a:r>
          </a:p>
          <a:p>
            <a:pPr algn="ctr">
              <a:defRPr/>
            </a:pPr>
            <a:r>
              <a:rPr lang="en-US" sz="2000" dirty="0">
                <a:solidFill>
                  <a:srgbClr val="463416"/>
                </a:solidFill>
              </a:rPr>
              <a:t>Triceps</a:t>
            </a:r>
          </a:p>
          <a:p>
            <a:pPr algn="ctr">
              <a:defRPr/>
            </a:pPr>
            <a:r>
              <a:rPr lang="en-US" sz="2000" dirty="0">
                <a:solidFill>
                  <a:srgbClr val="463416"/>
                </a:solidFill>
              </a:rPr>
              <a:t>Subscapular</a:t>
            </a:r>
          </a:p>
          <a:p>
            <a:pPr algn="ctr">
              <a:defRPr/>
            </a:pPr>
            <a:r>
              <a:rPr lang="en-US" sz="2000" dirty="0">
                <a:solidFill>
                  <a:srgbClr val="463416"/>
                </a:solidFill>
              </a:rPr>
              <a:t>Abdomen</a:t>
            </a:r>
          </a:p>
          <a:p>
            <a:pPr algn="ctr">
              <a:defRPr/>
            </a:pPr>
            <a:r>
              <a:rPr lang="en-US" sz="2000" dirty="0">
                <a:solidFill>
                  <a:srgbClr val="463416"/>
                </a:solidFill>
              </a:rPr>
              <a:t>Supraillium</a:t>
            </a:r>
          </a:p>
          <a:p>
            <a:pPr algn="ctr">
              <a:defRPr/>
            </a:pPr>
            <a:r>
              <a:rPr lang="en-US" sz="2000" dirty="0">
                <a:solidFill>
                  <a:srgbClr val="463416"/>
                </a:solidFill>
              </a:rPr>
              <a:t>Thigh </a:t>
            </a:r>
          </a:p>
        </p:txBody>
      </p:sp>
      <p:pic>
        <p:nvPicPr>
          <p:cNvPr id="31751" name="Picture 9" descr="abdome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80288" y="2708275"/>
            <a:ext cx="15240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10" descr="axilla.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765175"/>
            <a:ext cx="1728788"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11" descr="bicep sf.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997200"/>
            <a:ext cx="1847850"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Picture 12" descr="chest.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1125538"/>
            <a:ext cx="22860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Picture 13" descr="supra.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0825" y="4724400"/>
            <a:ext cx="22606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6" name="Picture 14" descr="thigh.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875463" y="5013325"/>
            <a:ext cx="200977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7" name="Picture 15" descr="tricep sf.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555875" y="1003300"/>
            <a:ext cx="1439863"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8" name="Picture 16" descr="subscap.jp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555875" y="4508500"/>
            <a:ext cx="14097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Connector 18"/>
          <p:cNvCxnSpPr/>
          <p:nvPr/>
        </p:nvCxnSpPr>
        <p:spPr>
          <a:xfrm flipV="1">
            <a:off x="1403350" y="2133600"/>
            <a:ext cx="1223963" cy="35877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19250" y="3068638"/>
            <a:ext cx="1152525" cy="19446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71550" y="3500438"/>
            <a:ext cx="215900" cy="151288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940425" y="4076700"/>
            <a:ext cx="1727200" cy="122396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95963" y="6021388"/>
            <a:ext cx="1152525" cy="7143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5724525" y="2349500"/>
            <a:ext cx="1727200" cy="208756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572000" y="2781300"/>
            <a:ext cx="504825" cy="136842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03350" y="2781300"/>
            <a:ext cx="936625" cy="5032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26493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40"/>
          <p:cNvGrpSpPr>
            <a:grpSpLocks/>
          </p:cNvGrpSpPr>
          <p:nvPr/>
        </p:nvGrpSpPr>
        <p:grpSpPr bwMode="auto">
          <a:xfrm>
            <a:off x="5795963" y="2492375"/>
            <a:ext cx="2952750" cy="1944688"/>
            <a:chOff x="1808" y="1056"/>
            <a:chExt cx="3952" cy="2964"/>
          </a:xfrm>
        </p:grpSpPr>
        <p:pic>
          <p:nvPicPr>
            <p:cNvPr id="30727" name="Picture 38" descr="0196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8" y="1056"/>
              <a:ext cx="3952"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Rectangle 39"/>
            <p:cNvSpPr>
              <a:spLocks noChangeArrowheads="1"/>
            </p:cNvSpPr>
            <p:nvPr/>
          </p:nvSpPr>
          <p:spPr bwMode="auto">
            <a:xfrm>
              <a:off x="2640" y="1056"/>
              <a:ext cx="2352" cy="48"/>
            </a:xfrm>
            <a:prstGeom prst="rect">
              <a:avLst/>
            </a:prstGeom>
            <a:solidFill>
              <a:schemeClr val="tx1"/>
            </a:solidFill>
            <a:ln w="12700">
              <a:solidFill>
                <a:schemeClr val="tx1"/>
              </a:solidFill>
              <a:miter lim="800000"/>
              <a:headEnd/>
              <a:tailEnd/>
            </a:ln>
          </p:spPr>
          <p:txBody>
            <a:bodyPr wrap="none" anchor="ctr"/>
            <a:lstStyle/>
            <a:p>
              <a:pPr fontAlgn="base">
                <a:spcBef>
                  <a:spcPct val="0"/>
                </a:spcBef>
                <a:spcAft>
                  <a:spcPct val="0"/>
                </a:spcAft>
              </a:pPr>
              <a:endParaRPr lang="en-US" smtClean="0">
                <a:solidFill>
                  <a:srgbClr val="FFFFFF"/>
                </a:solidFill>
                <a:latin typeface="Calibri" pitchFamily="34" charset="0"/>
              </a:endParaRPr>
            </a:p>
          </p:txBody>
        </p:sp>
      </p:gr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rgbClr val="FFFF00"/>
                </a:solidFill>
                <a:latin typeface="Chiller" pitchFamily="82" charset="0"/>
              </a:rPr>
              <a:t>Body Composition Assessment Techniques</a:t>
            </a:r>
            <a:r>
              <a:rPr lang="en-US" dirty="0" smtClean="0">
                <a:solidFill>
                  <a:srgbClr val="FFFF00"/>
                </a:solidFill>
              </a:rPr>
              <a:t/>
            </a:r>
            <a:br>
              <a:rPr lang="en-US" dirty="0" smtClean="0">
                <a:solidFill>
                  <a:srgbClr val="FFFF00"/>
                </a:solidFill>
              </a:rPr>
            </a:br>
            <a:r>
              <a:rPr lang="en-US" dirty="0" smtClean="0">
                <a:solidFill>
                  <a:srgbClr val="FFFF00"/>
                </a:solidFill>
                <a:latin typeface="Chiller" pitchFamily="82" charset="0"/>
              </a:rPr>
              <a:t>Skinfold Technique</a:t>
            </a:r>
            <a:endParaRPr lang="en-US" dirty="0">
              <a:solidFill>
                <a:srgbClr val="FFFF00"/>
              </a:solidFill>
              <a:latin typeface="Chiller" pitchFamily="82" charset="0"/>
            </a:endParaRPr>
          </a:p>
        </p:txBody>
      </p:sp>
      <p:sp>
        <p:nvSpPr>
          <p:cNvPr id="30724" name="Content Placeholder 2"/>
          <p:cNvSpPr>
            <a:spLocks noGrp="1"/>
          </p:cNvSpPr>
          <p:nvPr>
            <p:ph idx="1"/>
          </p:nvPr>
        </p:nvSpPr>
        <p:spPr/>
        <p:txBody>
          <a:bodyPr/>
          <a:lstStyle/>
          <a:p>
            <a:pPr eaLnBrk="1" hangingPunct="1">
              <a:lnSpc>
                <a:spcPct val="150000"/>
              </a:lnSpc>
            </a:pPr>
            <a:r>
              <a:rPr lang="en-US" sz="2200" dirty="0" smtClean="0"/>
              <a:t>Layers of subcutaneous fat are measured at different sites of body to estimate total body fat levels.</a:t>
            </a:r>
          </a:p>
          <a:p>
            <a:pPr eaLnBrk="1" hangingPunct="1"/>
            <a:r>
              <a:rPr lang="en-US" sz="2800" dirty="0" smtClean="0">
                <a:solidFill>
                  <a:srgbClr val="FFFF00"/>
                </a:solidFill>
                <a:latin typeface="Chiller" pitchFamily="82" charset="0"/>
              </a:rPr>
              <a:t>Advantages</a:t>
            </a:r>
          </a:p>
          <a:p>
            <a:pPr eaLnBrk="1" hangingPunct="1"/>
            <a:r>
              <a:rPr lang="en-US" sz="2200" dirty="0" smtClean="0"/>
              <a:t>Fairly accurate</a:t>
            </a:r>
          </a:p>
          <a:p>
            <a:pPr eaLnBrk="1" hangingPunct="1"/>
            <a:r>
              <a:rPr lang="en-US" sz="2200" dirty="0" smtClean="0"/>
              <a:t>Easy to perform</a:t>
            </a:r>
          </a:p>
          <a:p>
            <a:pPr eaLnBrk="1" hangingPunct="1"/>
            <a:r>
              <a:rPr lang="en-US" sz="2200" dirty="0" smtClean="0"/>
              <a:t>Inexpensive</a:t>
            </a:r>
          </a:p>
          <a:p>
            <a:pPr eaLnBrk="1" hangingPunct="1"/>
            <a:r>
              <a:rPr lang="en-US" sz="2800" dirty="0" smtClean="0">
                <a:solidFill>
                  <a:srgbClr val="FFFF00"/>
                </a:solidFill>
                <a:latin typeface="Chiller" pitchFamily="82" charset="0"/>
              </a:rPr>
              <a:t>Disadvantages</a:t>
            </a:r>
          </a:p>
          <a:p>
            <a:pPr eaLnBrk="1" hangingPunct="1"/>
            <a:r>
              <a:rPr lang="en-US" sz="2200" dirty="0" smtClean="0"/>
              <a:t>Human error</a:t>
            </a:r>
          </a:p>
          <a:p>
            <a:pPr eaLnBrk="1" hangingPunct="1"/>
            <a:endParaRPr lang="en-US" sz="2400" dirty="0" smtClean="0">
              <a:solidFill>
                <a:srgbClr val="C00000"/>
              </a:solidFill>
              <a:latin typeface="Chiller" pitchFamily="82" charset="0"/>
            </a:endParaRPr>
          </a:p>
          <a:p>
            <a:pPr eaLnBrk="1" hangingPunct="1"/>
            <a:endParaRPr lang="en-US" sz="2200" dirty="0" smtClean="0"/>
          </a:p>
        </p:txBody>
      </p:sp>
      <p:sp>
        <p:nvSpPr>
          <p:cNvPr id="8" name="Slide Number Placeholder 7"/>
          <p:cNvSpPr>
            <a:spLocks noGrp="1"/>
          </p:cNvSpPr>
          <p:nvPr>
            <p:ph type="sldNum" sz="quarter" idx="12"/>
          </p:nvPr>
        </p:nvSpPr>
        <p:spPr/>
        <p:txBody>
          <a:bodyPr/>
          <a:lstStyle/>
          <a:p>
            <a:pPr>
              <a:defRPr/>
            </a:pPr>
            <a:fld id="{DF63D0C9-A8D1-4B12-B8C4-715258AC0498}" type="slidenum">
              <a:rPr lang="en-US" smtClean="0"/>
              <a:pPr>
                <a:defRPr/>
              </a:pPr>
              <a:t>43</a:t>
            </a:fld>
            <a:endParaRPr lang="en-US"/>
          </a:p>
        </p:txBody>
      </p:sp>
      <p:pic>
        <p:nvPicPr>
          <p:cNvPr id="30726" name="Picture 41" descr="0195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3789363"/>
            <a:ext cx="2514600"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0763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4341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274638"/>
            <a:ext cx="8218488" cy="1143000"/>
          </a:xfrm>
        </p:spPr>
        <p:txBody>
          <a:bodyPr/>
          <a:lstStyle/>
          <a:p>
            <a:pPr eaLnBrk="1" hangingPunct="1">
              <a:defRPr/>
            </a:pPr>
            <a:r>
              <a:rPr lang="en-US" sz="6000" dirty="0" smtClean="0">
                <a:solidFill>
                  <a:srgbClr val="FFFF00"/>
                </a:solidFill>
                <a:latin typeface="Chiller" pitchFamily="82" charset="0"/>
              </a:rPr>
              <a:t>Skinfold Technique</a:t>
            </a:r>
          </a:p>
        </p:txBody>
      </p:sp>
      <p:sp>
        <p:nvSpPr>
          <p:cNvPr id="6" name="Slide Number Placeholder 5"/>
          <p:cNvSpPr>
            <a:spLocks noGrp="1"/>
          </p:cNvSpPr>
          <p:nvPr>
            <p:ph type="sldNum" sz="quarter" idx="12"/>
          </p:nvPr>
        </p:nvSpPr>
        <p:spPr/>
        <p:txBody>
          <a:bodyPr/>
          <a:lstStyle/>
          <a:p>
            <a:pPr>
              <a:defRPr/>
            </a:pPr>
            <a:fld id="{F367E07F-FFB2-4D11-BE9E-5D2DEEBA2B84}" type="slidenum">
              <a:rPr lang="en-US" smtClean="0"/>
              <a:pPr>
                <a:defRPr/>
              </a:pPr>
              <a:t>45</a:t>
            </a:fld>
            <a:endParaRPr lang="en-US"/>
          </a:p>
        </p:txBody>
      </p:sp>
      <p:pic>
        <p:nvPicPr>
          <p:cNvPr id="32772" name="Picture 6" descr="lange_calipe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573213"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e 8"/>
          <p:cNvGraphicFramePr>
            <a:graphicFrameLocks noGrp="1"/>
          </p:cNvGraphicFramePr>
          <p:nvPr/>
        </p:nvGraphicFramePr>
        <p:xfrm>
          <a:off x="395288" y="1773238"/>
          <a:ext cx="8064500" cy="4175360"/>
        </p:xfrm>
        <a:graphic>
          <a:graphicData uri="http://schemas.openxmlformats.org/drawingml/2006/table">
            <a:tbl>
              <a:tblPr firstRow="1" bandRow="1">
                <a:tableStyleId>{F5AB1C69-6EDB-4FF4-983F-18BD219EF322}</a:tableStyleId>
              </a:tblPr>
              <a:tblGrid>
                <a:gridCol w="1809951">
                  <a:extLst>
                    <a:ext uri="{9D8B030D-6E8A-4147-A177-3AD203B41FA5}">
                      <a16:colId xmlns:a16="http://schemas.microsoft.com/office/drawing/2014/main" val="20000"/>
                    </a:ext>
                  </a:extLst>
                </a:gridCol>
                <a:gridCol w="6254549">
                  <a:extLst>
                    <a:ext uri="{9D8B030D-6E8A-4147-A177-3AD203B41FA5}">
                      <a16:colId xmlns:a16="http://schemas.microsoft.com/office/drawing/2014/main" val="20001"/>
                    </a:ext>
                  </a:extLst>
                </a:gridCol>
              </a:tblGrid>
              <a:tr h="457097">
                <a:tc>
                  <a:txBody>
                    <a:bodyPr/>
                    <a:lstStyle/>
                    <a:p>
                      <a:r>
                        <a:rPr lang="en-US" sz="2400" dirty="0" smtClean="0"/>
                        <a:t>Area</a:t>
                      </a:r>
                      <a:endParaRPr lang="en-US" sz="2400" dirty="0"/>
                    </a:p>
                  </a:txBody>
                  <a:tcPr marL="91436" marR="91436" marT="45680" marB="45680"/>
                </a:tc>
                <a:tc>
                  <a:txBody>
                    <a:bodyPr/>
                    <a:lstStyle/>
                    <a:p>
                      <a:r>
                        <a:rPr lang="en-US" sz="2400" dirty="0" smtClean="0"/>
                        <a:t>Description</a:t>
                      </a:r>
                      <a:endParaRPr lang="en-US" sz="2400" dirty="0"/>
                    </a:p>
                  </a:txBody>
                  <a:tcPr marL="91436" marR="91436" marT="45680" marB="45680"/>
                </a:tc>
                <a:extLst>
                  <a:ext uri="{0D108BD9-81ED-4DB2-BD59-A6C34878D82A}">
                    <a16:rowId xmlns:a16="http://schemas.microsoft.com/office/drawing/2014/main" val="10000"/>
                  </a:ext>
                </a:extLst>
              </a:tr>
              <a:tr h="1005702">
                <a:tc>
                  <a:txBody>
                    <a:bodyPr/>
                    <a:lstStyle/>
                    <a:p>
                      <a:r>
                        <a:rPr lang="en-US" sz="2000" b="1" dirty="0" smtClean="0"/>
                        <a:t>Triceps</a:t>
                      </a:r>
                      <a:endParaRPr lang="en-US" sz="2000" b="1" dirty="0"/>
                    </a:p>
                  </a:txBody>
                  <a:tcPr marL="91436" marR="91436" marT="45680" marB="45680"/>
                </a:tc>
                <a:tc>
                  <a:txBody>
                    <a:bodyPr/>
                    <a:lstStyle/>
                    <a:p>
                      <a:r>
                        <a:rPr lang="en-US" sz="2000" dirty="0" smtClean="0"/>
                        <a:t>With the clients arm hanging loosely, a vertical fold is raised at the back of the arm, midway between the shoulder and elbow.</a:t>
                      </a:r>
                      <a:endParaRPr lang="en-US" sz="2000" dirty="0"/>
                    </a:p>
                  </a:txBody>
                  <a:tcPr marL="91436" marR="91436" marT="45680" marB="45680"/>
                </a:tc>
                <a:extLst>
                  <a:ext uri="{0D108BD9-81ED-4DB2-BD59-A6C34878D82A}">
                    <a16:rowId xmlns:a16="http://schemas.microsoft.com/office/drawing/2014/main" val="10001"/>
                  </a:ext>
                </a:extLst>
              </a:tr>
              <a:tr h="1005702">
                <a:tc>
                  <a:txBody>
                    <a:bodyPr/>
                    <a:lstStyle/>
                    <a:p>
                      <a:r>
                        <a:rPr lang="en-US" sz="2000" b="1" dirty="0" smtClean="0">
                          <a:solidFill>
                            <a:srgbClr val="C00000"/>
                          </a:solidFill>
                        </a:rPr>
                        <a:t>Biceps</a:t>
                      </a:r>
                      <a:endParaRPr lang="en-US" sz="2000" b="1" dirty="0">
                        <a:solidFill>
                          <a:srgbClr val="C00000"/>
                        </a:solidFill>
                      </a:endParaRPr>
                    </a:p>
                  </a:txBody>
                  <a:tcPr marL="91436" marR="91436" marT="45680" marB="45680"/>
                </a:tc>
                <a:tc>
                  <a:txBody>
                    <a:bodyPr/>
                    <a:lstStyle/>
                    <a:p>
                      <a:r>
                        <a:rPr lang="en-US" sz="2000" dirty="0" smtClean="0">
                          <a:solidFill>
                            <a:srgbClr val="C00000"/>
                          </a:solidFill>
                        </a:rPr>
                        <a:t>A vertical fold is raised at</a:t>
                      </a:r>
                      <a:r>
                        <a:rPr lang="en-US" sz="2000" baseline="0" dirty="0" smtClean="0">
                          <a:solidFill>
                            <a:srgbClr val="C00000"/>
                          </a:solidFill>
                        </a:rPr>
                        <a:t> the front of the arm, opposite the triceps site. This should be inline with the fold of the elbow.</a:t>
                      </a:r>
                      <a:endParaRPr lang="en-US" sz="2000" dirty="0">
                        <a:solidFill>
                          <a:srgbClr val="C00000"/>
                        </a:solidFill>
                      </a:endParaRPr>
                    </a:p>
                  </a:txBody>
                  <a:tcPr marL="91436" marR="91436" marT="45680" marB="45680"/>
                </a:tc>
                <a:extLst>
                  <a:ext uri="{0D108BD9-81ED-4DB2-BD59-A6C34878D82A}">
                    <a16:rowId xmlns:a16="http://schemas.microsoft.com/office/drawing/2014/main" val="10002"/>
                  </a:ext>
                </a:extLst>
              </a:tr>
              <a:tr h="1005702">
                <a:tc>
                  <a:txBody>
                    <a:bodyPr/>
                    <a:lstStyle/>
                    <a:p>
                      <a:r>
                        <a:rPr lang="en-US" sz="2000" b="1" dirty="0" smtClean="0"/>
                        <a:t>Subscapular</a:t>
                      </a:r>
                      <a:endParaRPr lang="en-US" sz="2000" b="1" dirty="0"/>
                    </a:p>
                  </a:txBody>
                  <a:tcPr marL="91436" marR="91436" marT="45680" marB="45680"/>
                </a:tc>
                <a:tc>
                  <a:txBody>
                    <a:bodyPr/>
                    <a:lstStyle/>
                    <a:p>
                      <a:r>
                        <a:rPr lang="en-US" sz="2000" dirty="0" smtClean="0"/>
                        <a:t>This is taken 2 cm below the lowest point of the shoulder blade</a:t>
                      </a:r>
                      <a:r>
                        <a:rPr lang="en-US" sz="2000" baseline="0" dirty="0" smtClean="0"/>
                        <a:t> (inferior angle), and is taken at a 45</a:t>
                      </a:r>
                      <a:r>
                        <a:rPr lang="en-US" sz="2000" baseline="0" dirty="0" smtClean="0">
                          <a:latin typeface="Calibri"/>
                        </a:rPr>
                        <a:t>° angle.</a:t>
                      </a:r>
                      <a:endParaRPr lang="en-US" sz="2000" dirty="0"/>
                    </a:p>
                  </a:txBody>
                  <a:tcPr marL="91436" marR="91436" marT="45680" marB="45680"/>
                </a:tc>
                <a:extLst>
                  <a:ext uri="{0D108BD9-81ED-4DB2-BD59-A6C34878D82A}">
                    <a16:rowId xmlns:a16="http://schemas.microsoft.com/office/drawing/2014/main" val="10003"/>
                  </a:ext>
                </a:extLst>
              </a:tr>
              <a:tr h="700922">
                <a:tc>
                  <a:txBody>
                    <a:bodyPr/>
                    <a:lstStyle/>
                    <a:p>
                      <a:r>
                        <a:rPr lang="en-US" sz="2000" b="1" dirty="0" smtClean="0">
                          <a:solidFill>
                            <a:srgbClr val="C00000"/>
                          </a:solidFill>
                        </a:rPr>
                        <a:t>Suprailiac</a:t>
                      </a:r>
                      <a:endParaRPr lang="en-US" sz="2000" b="1" dirty="0">
                        <a:solidFill>
                          <a:srgbClr val="C00000"/>
                        </a:solidFill>
                      </a:endParaRPr>
                    </a:p>
                  </a:txBody>
                  <a:tcPr marL="91436" marR="91436" marT="45680" marB="45680"/>
                </a:tc>
                <a:tc>
                  <a:txBody>
                    <a:bodyPr/>
                    <a:lstStyle/>
                    <a:p>
                      <a:r>
                        <a:rPr lang="en-US" sz="2000" dirty="0" smtClean="0">
                          <a:solidFill>
                            <a:srgbClr val="C00000"/>
                          </a:solidFill>
                        </a:rPr>
                        <a:t>This is taken just above the iliac crest (hip bone), directly below the front of the shoulder.</a:t>
                      </a:r>
                      <a:endParaRPr lang="en-US" sz="2000" dirty="0">
                        <a:solidFill>
                          <a:srgbClr val="C00000"/>
                        </a:solidFill>
                      </a:endParaRPr>
                    </a:p>
                  </a:txBody>
                  <a:tcPr marL="91436" marR="91436" marT="45680" marB="45680"/>
                </a:tc>
                <a:extLst>
                  <a:ext uri="{0D108BD9-81ED-4DB2-BD59-A6C34878D82A}">
                    <a16:rowId xmlns:a16="http://schemas.microsoft.com/office/drawing/2014/main" val="10004"/>
                  </a:ext>
                </a:extLst>
              </a:tr>
            </a:tbl>
          </a:graphicData>
        </a:graphic>
      </p:graphicFrame>
      <p:sp>
        <p:nvSpPr>
          <p:cNvPr id="32793" name="TextBox 9"/>
          <p:cNvSpPr txBox="1">
            <a:spLocks noChangeArrowheads="1"/>
          </p:cNvSpPr>
          <p:nvPr/>
        </p:nvSpPr>
        <p:spPr bwMode="auto">
          <a:xfrm>
            <a:off x="7812088" y="333375"/>
            <a:ext cx="936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fontAlgn="base" hangingPunct="1">
              <a:spcBef>
                <a:spcPct val="0"/>
              </a:spcBef>
              <a:spcAft>
                <a:spcPct val="0"/>
              </a:spcAft>
            </a:pPr>
            <a:r>
              <a:rPr lang="en-US" smtClean="0">
                <a:solidFill>
                  <a:srgbClr val="FFFFFF"/>
                </a:solidFill>
                <a:latin typeface="Calibri" pitchFamily="34" charset="0"/>
              </a:rPr>
              <a:t>Pg 158</a:t>
            </a:r>
          </a:p>
        </p:txBody>
      </p:sp>
    </p:spTree>
    <p:extLst>
      <p:ext uri="{BB962C8B-B14F-4D97-AF65-F5344CB8AC3E}">
        <p14:creationId xmlns:p14="http://schemas.microsoft.com/office/powerpoint/2010/main" val="28818891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50825" y="188913"/>
          <a:ext cx="3865562" cy="6477000"/>
        </p:xfrm>
        <a:graphic>
          <a:graphicData uri="http://schemas.openxmlformats.org/drawingml/2006/table">
            <a:tbl>
              <a:tblPr firstRow="1" bandRow="1">
                <a:tableStyleId>{5C22544A-7EE6-4342-B048-85BDC9FD1C3A}</a:tableStyleId>
              </a:tblPr>
              <a:tblGrid>
                <a:gridCol w="1164050">
                  <a:extLst>
                    <a:ext uri="{9D8B030D-6E8A-4147-A177-3AD203B41FA5}">
                      <a16:colId xmlns:a16="http://schemas.microsoft.com/office/drawing/2014/main" val="20000"/>
                    </a:ext>
                  </a:extLst>
                </a:gridCol>
                <a:gridCol w="768731">
                  <a:extLst>
                    <a:ext uri="{9D8B030D-6E8A-4147-A177-3AD203B41FA5}">
                      <a16:colId xmlns:a16="http://schemas.microsoft.com/office/drawing/2014/main" val="20001"/>
                    </a:ext>
                  </a:extLst>
                </a:gridCol>
                <a:gridCol w="1164050">
                  <a:extLst>
                    <a:ext uri="{9D8B030D-6E8A-4147-A177-3AD203B41FA5}">
                      <a16:colId xmlns:a16="http://schemas.microsoft.com/office/drawing/2014/main" val="20002"/>
                    </a:ext>
                  </a:extLst>
                </a:gridCol>
                <a:gridCol w="768731">
                  <a:extLst>
                    <a:ext uri="{9D8B030D-6E8A-4147-A177-3AD203B41FA5}">
                      <a16:colId xmlns:a16="http://schemas.microsoft.com/office/drawing/2014/main" val="20003"/>
                    </a:ext>
                  </a:extLst>
                </a:gridCol>
              </a:tblGrid>
              <a:tr h="868676">
                <a:tc>
                  <a:txBody>
                    <a:bodyPr/>
                    <a:lstStyle/>
                    <a:p>
                      <a:pPr algn="ctr"/>
                      <a:r>
                        <a:rPr lang="en-US" sz="1700" dirty="0" smtClean="0"/>
                        <a:t>Males</a:t>
                      </a:r>
                    </a:p>
                    <a:p>
                      <a:pPr algn="ctr"/>
                      <a:r>
                        <a:rPr lang="en-US" sz="1700" dirty="0" smtClean="0"/>
                        <a:t>Sum</a:t>
                      </a:r>
                      <a:r>
                        <a:rPr lang="en-US" sz="1700" baseline="0" dirty="0" smtClean="0"/>
                        <a:t> of SF</a:t>
                      </a:r>
                      <a:endParaRPr lang="en-US" sz="1700" dirty="0" smtClean="0"/>
                    </a:p>
                  </a:txBody>
                  <a:tcPr marL="91447" marR="91447"/>
                </a:tc>
                <a:tc>
                  <a:txBody>
                    <a:bodyPr/>
                    <a:lstStyle/>
                    <a:p>
                      <a:pPr algn="ctr"/>
                      <a:r>
                        <a:rPr lang="en-US" sz="1700" dirty="0" smtClean="0"/>
                        <a:t>Body </a:t>
                      </a:r>
                    </a:p>
                    <a:p>
                      <a:pPr algn="ctr"/>
                      <a:r>
                        <a:rPr lang="en-US" sz="1700" dirty="0" smtClean="0"/>
                        <a:t>Fat</a:t>
                      </a:r>
                      <a:r>
                        <a:rPr lang="en-US" sz="1700" baseline="0" dirty="0" smtClean="0"/>
                        <a:t> %</a:t>
                      </a:r>
                      <a:endParaRPr lang="en-US" sz="1700" dirty="0"/>
                    </a:p>
                  </a:txBody>
                  <a:tcPr marL="91447" marR="91447"/>
                </a:tc>
                <a:tc>
                  <a:txBody>
                    <a:bodyPr/>
                    <a:lstStyle/>
                    <a:p>
                      <a:pPr algn="ctr"/>
                      <a:r>
                        <a:rPr lang="en-US" sz="1700" dirty="0" smtClean="0"/>
                        <a:t>Females</a:t>
                      </a:r>
                    </a:p>
                    <a:p>
                      <a:pPr algn="ctr"/>
                      <a:r>
                        <a:rPr lang="en-US" sz="1700" dirty="0" smtClean="0"/>
                        <a:t>Sum of SF</a:t>
                      </a:r>
                      <a:endParaRPr lang="en-US" sz="1700" dirty="0"/>
                    </a:p>
                  </a:txBody>
                  <a:tcPr marL="91447" marR="91447"/>
                </a:tc>
                <a:tc>
                  <a:txBody>
                    <a:bodyPr/>
                    <a:lstStyle/>
                    <a:p>
                      <a:pPr algn="ctr"/>
                      <a:r>
                        <a:rPr lang="en-US" sz="1700" dirty="0" smtClean="0"/>
                        <a:t>Body</a:t>
                      </a:r>
                      <a:r>
                        <a:rPr lang="en-US" sz="1700" baseline="0" dirty="0" smtClean="0"/>
                        <a:t> </a:t>
                      </a:r>
                    </a:p>
                    <a:p>
                      <a:pPr algn="ctr"/>
                      <a:r>
                        <a:rPr lang="en-US" sz="1700" baseline="0" dirty="0" smtClean="0"/>
                        <a:t>Fat %</a:t>
                      </a:r>
                      <a:endParaRPr lang="en-US" sz="1700" dirty="0"/>
                    </a:p>
                  </a:txBody>
                  <a:tcPr marL="91447" marR="91447"/>
                </a:tc>
                <a:extLst>
                  <a:ext uri="{0D108BD9-81ED-4DB2-BD59-A6C34878D82A}">
                    <a16:rowId xmlns:a16="http://schemas.microsoft.com/office/drawing/2014/main" val="10000"/>
                  </a:ext>
                </a:extLst>
              </a:tr>
              <a:tr h="350520">
                <a:tc>
                  <a:txBody>
                    <a:bodyPr/>
                    <a:lstStyle/>
                    <a:p>
                      <a:pPr algn="ctr"/>
                      <a:endParaRPr lang="en-US" sz="1700" dirty="0"/>
                    </a:p>
                  </a:txBody>
                  <a:tcPr marL="91447" marR="91447"/>
                </a:tc>
                <a:tc>
                  <a:txBody>
                    <a:bodyPr/>
                    <a:lstStyle/>
                    <a:p>
                      <a:pPr algn="ctr"/>
                      <a:endParaRPr lang="en-US" sz="1700" dirty="0"/>
                    </a:p>
                  </a:txBody>
                  <a:tcPr marL="91447" marR="91447"/>
                </a:tc>
                <a:tc>
                  <a:txBody>
                    <a:bodyPr/>
                    <a:lstStyle/>
                    <a:p>
                      <a:pPr algn="ctr"/>
                      <a:r>
                        <a:rPr lang="en-US" sz="1700" dirty="0" smtClean="0"/>
                        <a:t>14</a:t>
                      </a:r>
                      <a:endParaRPr lang="en-US" sz="1700" dirty="0"/>
                    </a:p>
                  </a:txBody>
                  <a:tcPr marL="91447" marR="91447"/>
                </a:tc>
                <a:tc>
                  <a:txBody>
                    <a:bodyPr/>
                    <a:lstStyle/>
                    <a:p>
                      <a:pPr algn="ctr"/>
                      <a:r>
                        <a:rPr lang="en-US" sz="1700" dirty="0" smtClean="0"/>
                        <a:t>9.4</a:t>
                      </a:r>
                      <a:endParaRPr lang="en-US" sz="1700" dirty="0"/>
                    </a:p>
                  </a:txBody>
                  <a:tcPr marL="91447" marR="91447"/>
                </a:tc>
                <a:extLst>
                  <a:ext uri="{0D108BD9-81ED-4DB2-BD59-A6C34878D82A}">
                    <a16:rowId xmlns:a16="http://schemas.microsoft.com/office/drawing/2014/main" val="10001"/>
                  </a:ext>
                </a:extLst>
              </a:tr>
              <a:tr h="350520">
                <a:tc>
                  <a:txBody>
                    <a:bodyPr/>
                    <a:lstStyle/>
                    <a:p>
                      <a:pPr algn="ctr"/>
                      <a:endParaRPr lang="en-US" sz="1700" dirty="0"/>
                    </a:p>
                  </a:txBody>
                  <a:tcPr marL="91447" marR="91447"/>
                </a:tc>
                <a:tc>
                  <a:txBody>
                    <a:bodyPr/>
                    <a:lstStyle/>
                    <a:p>
                      <a:pPr algn="ctr"/>
                      <a:endParaRPr lang="en-US" sz="1700" dirty="0"/>
                    </a:p>
                  </a:txBody>
                  <a:tcPr marL="91447" marR="91447"/>
                </a:tc>
                <a:tc>
                  <a:txBody>
                    <a:bodyPr/>
                    <a:lstStyle/>
                    <a:p>
                      <a:pPr algn="ctr"/>
                      <a:r>
                        <a:rPr lang="en-US" sz="1700" dirty="0" smtClean="0"/>
                        <a:t>16</a:t>
                      </a:r>
                      <a:endParaRPr lang="en-US" sz="1700" dirty="0"/>
                    </a:p>
                  </a:txBody>
                  <a:tcPr marL="91447" marR="91447"/>
                </a:tc>
                <a:tc>
                  <a:txBody>
                    <a:bodyPr/>
                    <a:lstStyle/>
                    <a:p>
                      <a:pPr algn="ctr"/>
                      <a:r>
                        <a:rPr lang="en-US" sz="1700" dirty="0" smtClean="0"/>
                        <a:t>11.2</a:t>
                      </a:r>
                      <a:endParaRPr lang="en-US" sz="1700" dirty="0"/>
                    </a:p>
                  </a:txBody>
                  <a:tcPr marL="91447" marR="91447"/>
                </a:tc>
                <a:extLst>
                  <a:ext uri="{0D108BD9-81ED-4DB2-BD59-A6C34878D82A}">
                    <a16:rowId xmlns:a16="http://schemas.microsoft.com/office/drawing/2014/main" val="10002"/>
                  </a:ext>
                </a:extLst>
              </a:tr>
              <a:tr h="350520">
                <a:tc>
                  <a:txBody>
                    <a:bodyPr/>
                    <a:lstStyle/>
                    <a:p>
                      <a:pPr algn="ctr"/>
                      <a:endParaRPr lang="en-US" sz="1700" dirty="0"/>
                    </a:p>
                  </a:txBody>
                  <a:tcPr marL="91447" marR="91447"/>
                </a:tc>
                <a:tc>
                  <a:txBody>
                    <a:bodyPr/>
                    <a:lstStyle/>
                    <a:p>
                      <a:pPr algn="ctr"/>
                      <a:endParaRPr lang="en-US" sz="1700" dirty="0"/>
                    </a:p>
                  </a:txBody>
                  <a:tcPr marL="91447" marR="91447"/>
                </a:tc>
                <a:tc>
                  <a:txBody>
                    <a:bodyPr/>
                    <a:lstStyle/>
                    <a:p>
                      <a:pPr algn="ctr"/>
                      <a:r>
                        <a:rPr lang="en-US" sz="1700" dirty="0" smtClean="0"/>
                        <a:t>18</a:t>
                      </a:r>
                      <a:endParaRPr lang="en-US" sz="1700" dirty="0"/>
                    </a:p>
                  </a:txBody>
                  <a:tcPr marL="91447" marR="91447"/>
                </a:tc>
                <a:tc>
                  <a:txBody>
                    <a:bodyPr/>
                    <a:lstStyle/>
                    <a:p>
                      <a:pPr algn="ctr"/>
                      <a:r>
                        <a:rPr lang="en-US" sz="1700" dirty="0" smtClean="0"/>
                        <a:t>12.7</a:t>
                      </a:r>
                      <a:endParaRPr lang="en-US" sz="1700" dirty="0"/>
                    </a:p>
                  </a:txBody>
                  <a:tcPr marL="91447" marR="91447"/>
                </a:tc>
                <a:extLst>
                  <a:ext uri="{0D108BD9-81ED-4DB2-BD59-A6C34878D82A}">
                    <a16:rowId xmlns:a16="http://schemas.microsoft.com/office/drawing/2014/main" val="10003"/>
                  </a:ext>
                </a:extLst>
              </a:tr>
              <a:tr h="350520">
                <a:tc>
                  <a:txBody>
                    <a:bodyPr/>
                    <a:lstStyle/>
                    <a:p>
                      <a:pPr algn="ctr"/>
                      <a:r>
                        <a:rPr lang="en-US" sz="1700" dirty="0" smtClean="0">
                          <a:solidFill>
                            <a:srgbClr val="C00000"/>
                          </a:solidFill>
                        </a:rPr>
                        <a:t>20</a:t>
                      </a:r>
                      <a:endParaRPr lang="en-US" sz="1700" dirty="0">
                        <a:solidFill>
                          <a:srgbClr val="C00000"/>
                        </a:solidFill>
                      </a:endParaRPr>
                    </a:p>
                  </a:txBody>
                  <a:tcPr marL="91447" marR="91447"/>
                </a:tc>
                <a:tc>
                  <a:txBody>
                    <a:bodyPr/>
                    <a:lstStyle/>
                    <a:p>
                      <a:pPr algn="ctr"/>
                      <a:r>
                        <a:rPr lang="en-US" sz="1700" dirty="0" smtClean="0">
                          <a:solidFill>
                            <a:srgbClr val="C00000"/>
                          </a:solidFill>
                        </a:rPr>
                        <a:t>7.1</a:t>
                      </a:r>
                      <a:endParaRPr lang="en-US" sz="1700" dirty="0">
                        <a:solidFill>
                          <a:srgbClr val="C00000"/>
                        </a:solidFill>
                      </a:endParaRPr>
                    </a:p>
                  </a:txBody>
                  <a:tcPr marL="91447" marR="91447"/>
                </a:tc>
                <a:tc>
                  <a:txBody>
                    <a:bodyPr/>
                    <a:lstStyle/>
                    <a:p>
                      <a:pPr algn="ctr"/>
                      <a:r>
                        <a:rPr lang="en-US" sz="1700" dirty="0" smtClean="0"/>
                        <a:t>20</a:t>
                      </a:r>
                      <a:endParaRPr lang="en-US" sz="1700" dirty="0"/>
                    </a:p>
                  </a:txBody>
                  <a:tcPr marL="91447" marR="91447"/>
                </a:tc>
                <a:tc>
                  <a:txBody>
                    <a:bodyPr/>
                    <a:lstStyle/>
                    <a:p>
                      <a:pPr algn="ctr"/>
                      <a:r>
                        <a:rPr lang="en-US" sz="1700" dirty="0" smtClean="0"/>
                        <a:t>14.1</a:t>
                      </a:r>
                      <a:endParaRPr lang="en-US" sz="1700" dirty="0"/>
                    </a:p>
                  </a:txBody>
                  <a:tcPr marL="91447" marR="91447"/>
                </a:tc>
                <a:extLst>
                  <a:ext uri="{0D108BD9-81ED-4DB2-BD59-A6C34878D82A}">
                    <a16:rowId xmlns:a16="http://schemas.microsoft.com/office/drawing/2014/main" val="10004"/>
                  </a:ext>
                </a:extLst>
              </a:tr>
              <a:tr h="350520">
                <a:tc>
                  <a:txBody>
                    <a:bodyPr/>
                    <a:lstStyle/>
                    <a:p>
                      <a:pPr algn="ctr"/>
                      <a:r>
                        <a:rPr lang="en-US" sz="1700" dirty="0" smtClean="0">
                          <a:solidFill>
                            <a:srgbClr val="C00000"/>
                          </a:solidFill>
                        </a:rPr>
                        <a:t>22</a:t>
                      </a:r>
                      <a:endParaRPr lang="en-US" sz="1700" dirty="0">
                        <a:solidFill>
                          <a:srgbClr val="C00000"/>
                        </a:solidFill>
                      </a:endParaRPr>
                    </a:p>
                  </a:txBody>
                  <a:tcPr marL="91447" marR="91447"/>
                </a:tc>
                <a:tc>
                  <a:txBody>
                    <a:bodyPr/>
                    <a:lstStyle/>
                    <a:p>
                      <a:pPr algn="ctr"/>
                      <a:r>
                        <a:rPr lang="en-US" sz="1700" dirty="0" smtClean="0">
                          <a:solidFill>
                            <a:srgbClr val="C00000"/>
                          </a:solidFill>
                        </a:rPr>
                        <a:t>9.2</a:t>
                      </a:r>
                      <a:endParaRPr lang="en-US" sz="1700" dirty="0">
                        <a:solidFill>
                          <a:srgbClr val="C00000"/>
                        </a:solidFill>
                      </a:endParaRPr>
                    </a:p>
                  </a:txBody>
                  <a:tcPr marL="91447" marR="91447"/>
                </a:tc>
                <a:tc>
                  <a:txBody>
                    <a:bodyPr/>
                    <a:lstStyle/>
                    <a:p>
                      <a:pPr algn="ctr"/>
                      <a:r>
                        <a:rPr lang="en-US" sz="1700" dirty="0" smtClean="0"/>
                        <a:t>22</a:t>
                      </a:r>
                      <a:endParaRPr lang="en-US" sz="1700" dirty="0"/>
                    </a:p>
                  </a:txBody>
                  <a:tcPr marL="91447" marR="91447"/>
                </a:tc>
                <a:tc>
                  <a:txBody>
                    <a:bodyPr/>
                    <a:lstStyle/>
                    <a:p>
                      <a:pPr algn="ctr"/>
                      <a:r>
                        <a:rPr lang="en-US" sz="1700" dirty="0" smtClean="0"/>
                        <a:t>15.4</a:t>
                      </a:r>
                      <a:endParaRPr lang="en-US" sz="1700" dirty="0"/>
                    </a:p>
                  </a:txBody>
                  <a:tcPr marL="91447" marR="91447"/>
                </a:tc>
                <a:extLst>
                  <a:ext uri="{0D108BD9-81ED-4DB2-BD59-A6C34878D82A}">
                    <a16:rowId xmlns:a16="http://schemas.microsoft.com/office/drawing/2014/main" val="10005"/>
                  </a:ext>
                </a:extLst>
              </a:tr>
              <a:tr h="350520">
                <a:tc>
                  <a:txBody>
                    <a:bodyPr/>
                    <a:lstStyle/>
                    <a:p>
                      <a:pPr algn="ctr"/>
                      <a:r>
                        <a:rPr lang="en-US" sz="1700" dirty="0" smtClean="0">
                          <a:solidFill>
                            <a:srgbClr val="C00000"/>
                          </a:solidFill>
                        </a:rPr>
                        <a:t>24</a:t>
                      </a:r>
                      <a:endParaRPr lang="en-US" sz="1700" dirty="0">
                        <a:solidFill>
                          <a:srgbClr val="C00000"/>
                        </a:solidFill>
                      </a:endParaRPr>
                    </a:p>
                  </a:txBody>
                  <a:tcPr marL="91447" marR="91447"/>
                </a:tc>
                <a:tc>
                  <a:txBody>
                    <a:bodyPr/>
                    <a:lstStyle/>
                    <a:p>
                      <a:pPr algn="ctr"/>
                      <a:r>
                        <a:rPr lang="en-US" sz="1700" dirty="0" smtClean="0">
                          <a:solidFill>
                            <a:srgbClr val="C00000"/>
                          </a:solidFill>
                        </a:rPr>
                        <a:t>10.2</a:t>
                      </a:r>
                      <a:endParaRPr lang="en-US" sz="1700" dirty="0">
                        <a:solidFill>
                          <a:srgbClr val="C00000"/>
                        </a:solidFill>
                      </a:endParaRPr>
                    </a:p>
                  </a:txBody>
                  <a:tcPr marL="91447" marR="91447"/>
                </a:tc>
                <a:tc>
                  <a:txBody>
                    <a:bodyPr/>
                    <a:lstStyle/>
                    <a:p>
                      <a:pPr algn="ctr"/>
                      <a:r>
                        <a:rPr lang="en-US" sz="1700" dirty="0" smtClean="0"/>
                        <a:t>24</a:t>
                      </a:r>
                      <a:endParaRPr lang="en-US" sz="1700" dirty="0"/>
                    </a:p>
                  </a:txBody>
                  <a:tcPr marL="91447" marR="91447"/>
                </a:tc>
                <a:tc>
                  <a:txBody>
                    <a:bodyPr/>
                    <a:lstStyle/>
                    <a:p>
                      <a:pPr algn="ctr"/>
                      <a:r>
                        <a:rPr lang="en-US" sz="1700" dirty="0" smtClean="0"/>
                        <a:t>18.5</a:t>
                      </a:r>
                      <a:endParaRPr lang="en-US" sz="1700" dirty="0"/>
                    </a:p>
                  </a:txBody>
                  <a:tcPr marL="91447" marR="91447"/>
                </a:tc>
                <a:extLst>
                  <a:ext uri="{0D108BD9-81ED-4DB2-BD59-A6C34878D82A}">
                    <a16:rowId xmlns:a16="http://schemas.microsoft.com/office/drawing/2014/main" val="10006"/>
                  </a:ext>
                </a:extLst>
              </a:tr>
              <a:tr h="350520">
                <a:tc>
                  <a:txBody>
                    <a:bodyPr/>
                    <a:lstStyle/>
                    <a:p>
                      <a:pPr algn="ctr"/>
                      <a:r>
                        <a:rPr lang="en-US" sz="1700" dirty="0" smtClean="0">
                          <a:solidFill>
                            <a:srgbClr val="C00000"/>
                          </a:solidFill>
                        </a:rPr>
                        <a:t>26</a:t>
                      </a:r>
                      <a:endParaRPr lang="en-US" sz="1700" dirty="0">
                        <a:solidFill>
                          <a:srgbClr val="C00000"/>
                        </a:solidFill>
                      </a:endParaRPr>
                    </a:p>
                  </a:txBody>
                  <a:tcPr marL="91447" marR="91447"/>
                </a:tc>
                <a:tc>
                  <a:txBody>
                    <a:bodyPr/>
                    <a:lstStyle/>
                    <a:p>
                      <a:pPr algn="ctr"/>
                      <a:r>
                        <a:rPr lang="en-US" sz="1700" dirty="0" smtClean="0">
                          <a:solidFill>
                            <a:srgbClr val="C00000"/>
                          </a:solidFill>
                        </a:rPr>
                        <a:t>11.2</a:t>
                      </a:r>
                      <a:endParaRPr lang="en-US" sz="1700" dirty="0">
                        <a:solidFill>
                          <a:srgbClr val="C00000"/>
                        </a:solidFill>
                      </a:endParaRPr>
                    </a:p>
                  </a:txBody>
                  <a:tcPr marL="91447" marR="91447"/>
                </a:tc>
                <a:tc>
                  <a:txBody>
                    <a:bodyPr/>
                    <a:lstStyle/>
                    <a:p>
                      <a:pPr algn="ctr"/>
                      <a:r>
                        <a:rPr lang="en-US" sz="1700" dirty="0" smtClean="0"/>
                        <a:t>26</a:t>
                      </a:r>
                      <a:endParaRPr lang="en-US" sz="1700" dirty="0"/>
                    </a:p>
                  </a:txBody>
                  <a:tcPr marL="91447" marR="91447"/>
                </a:tc>
                <a:tc>
                  <a:txBody>
                    <a:bodyPr/>
                    <a:lstStyle/>
                    <a:p>
                      <a:pPr algn="ctr"/>
                      <a:r>
                        <a:rPr lang="en-US" sz="1700" dirty="0" smtClean="0"/>
                        <a:t>17.6</a:t>
                      </a:r>
                      <a:endParaRPr lang="en-US" sz="1700" dirty="0"/>
                    </a:p>
                  </a:txBody>
                  <a:tcPr marL="91447" marR="91447"/>
                </a:tc>
                <a:extLst>
                  <a:ext uri="{0D108BD9-81ED-4DB2-BD59-A6C34878D82A}">
                    <a16:rowId xmlns:a16="http://schemas.microsoft.com/office/drawing/2014/main" val="10007"/>
                  </a:ext>
                </a:extLst>
              </a:tr>
              <a:tr h="350520">
                <a:tc>
                  <a:txBody>
                    <a:bodyPr/>
                    <a:lstStyle/>
                    <a:p>
                      <a:pPr algn="ctr"/>
                      <a:r>
                        <a:rPr lang="en-US" sz="1700" dirty="0" smtClean="0">
                          <a:solidFill>
                            <a:srgbClr val="C00000"/>
                          </a:solidFill>
                        </a:rPr>
                        <a:t>28</a:t>
                      </a:r>
                      <a:endParaRPr lang="en-US" sz="1700" dirty="0">
                        <a:solidFill>
                          <a:srgbClr val="C00000"/>
                        </a:solidFill>
                      </a:endParaRPr>
                    </a:p>
                  </a:txBody>
                  <a:tcPr marL="91447" marR="91447"/>
                </a:tc>
                <a:tc>
                  <a:txBody>
                    <a:bodyPr/>
                    <a:lstStyle/>
                    <a:p>
                      <a:pPr algn="ctr"/>
                      <a:r>
                        <a:rPr lang="en-US" sz="1700" dirty="0" smtClean="0">
                          <a:solidFill>
                            <a:srgbClr val="C00000"/>
                          </a:solidFill>
                        </a:rPr>
                        <a:t>12.1</a:t>
                      </a:r>
                      <a:endParaRPr lang="en-US" sz="1700" dirty="0">
                        <a:solidFill>
                          <a:srgbClr val="C00000"/>
                        </a:solidFill>
                      </a:endParaRPr>
                    </a:p>
                  </a:txBody>
                  <a:tcPr marL="91447" marR="91447"/>
                </a:tc>
                <a:tc>
                  <a:txBody>
                    <a:bodyPr/>
                    <a:lstStyle/>
                    <a:p>
                      <a:pPr algn="ctr"/>
                      <a:r>
                        <a:rPr lang="en-US" sz="1700" dirty="0" smtClean="0"/>
                        <a:t>28</a:t>
                      </a:r>
                      <a:endParaRPr lang="en-US" sz="1700" dirty="0"/>
                    </a:p>
                  </a:txBody>
                  <a:tcPr marL="91447" marR="91447"/>
                </a:tc>
                <a:tc>
                  <a:txBody>
                    <a:bodyPr/>
                    <a:lstStyle/>
                    <a:p>
                      <a:pPr algn="ctr"/>
                      <a:r>
                        <a:rPr lang="en-US" sz="1700" dirty="0" smtClean="0"/>
                        <a:t>17.6</a:t>
                      </a:r>
                      <a:endParaRPr lang="en-US" sz="1700" dirty="0"/>
                    </a:p>
                  </a:txBody>
                  <a:tcPr marL="91447" marR="91447"/>
                </a:tc>
                <a:extLst>
                  <a:ext uri="{0D108BD9-81ED-4DB2-BD59-A6C34878D82A}">
                    <a16:rowId xmlns:a16="http://schemas.microsoft.com/office/drawing/2014/main" val="10008"/>
                  </a:ext>
                </a:extLst>
              </a:tr>
              <a:tr h="350520">
                <a:tc>
                  <a:txBody>
                    <a:bodyPr/>
                    <a:lstStyle/>
                    <a:p>
                      <a:pPr algn="ctr"/>
                      <a:r>
                        <a:rPr lang="en-US" sz="1700" dirty="0" smtClean="0">
                          <a:solidFill>
                            <a:srgbClr val="C00000"/>
                          </a:solidFill>
                        </a:rPr>
                        <a:t>30</a:t>
                      </a:r>
                      <a:endParaRPr lang="en-US" sz="1700" dirty="0">
                        <a:solidFill>
                          <a:srgbClr val="C00000"/>
                        </a:solidFill>
                      </a:endParaRPr>
                    </a:p>
                  </a:txBody>
                  <a:tcPr marL="91447" marR="91447"/>
                </a:tc>
                <a:tc>
                  <a:txBody>
                    <a:bodyPr/>
                    <a:lstStyle/>
                    <a:p>
                      <a:pPr algn="ctr"/>
                      <a:r>
                        <a:rPr lang="en-US" sz="1700" dirty="0" smtClean="0">
                          <a:solidFill>
                            <a:srgbClr val="C00000"/>
                          </a:solidFill>
                        </a:rPr>
                        <a:t>12.9</a:t>
                      </a:r>
                      <a:endParaRPr lang="en-US" sz="1700" dirty="0">
                        <a:solidFill>
                          <a:srgbClr val="C00000"/>
                        </a:solidFill>
                      </a:endParaRPr>
                    </a:p>
                  </a:txBody>
                  <a:tcPr marL="91447" marR="91447"/>
                </a:tc>
                <a:tc>
                  <a:txBody>
                    <a:bodyPr/>
                    <a:lstStyle/>
                    <a:p>
                      <a:pPr algn="ctr"/>
                      <a:r>
                        <a:rPr lang="en-US" sz="1700" dirty="0" smtClean="0"/>
                        <a:t>30</a:t>
                      </a:r>
                      <a:endParaRPr lang="en-US" sz="1700" dirty="0"/>
                    </a:p>
                  </a:txBody>
                  <a:tcPr marL="91447" marR="91447"/>
                </a:tc>
                <a:tc>
                  <a:txBody>
                    <a:bodyPr/>
                    <a:lstStyle/>
                    <a:p>
                      <a:pPr algn="ctr"/>
                      <a:r>
                        <a:rPr lang="en-US" sz="1700" dirty="0" smtClean="0"/>
                        <a:t>19.5</a:t>
                      </a:r>
                      <a:endParaRPr lang="en-US" sz="1700" dirty="0"/>
                    </a:p>
                  </a:txBody>
                  <a:tcPr marL="91447" marR="91447"/>
                </a:tc>
                <a:extLst>
                  <a:ext uri="{0D108BD9-81ED-4DB2-BD59-A6C34878D82A}">
                    <a16:rowId xmlns:a16="http://schemas.microsoft.com/office/drawing/2014/main" val="10009"/>
                  </a:ext>
                </a:extLst>
              </a:tr>
              <a:tr h="350520">
                <a:tc>
                  <a:txBody>
                    <a:bodyPr/>
                    <a:lstStyle/>
                    <a:p>
                      <a:pPr algn="ctr"/>
                      <a:r>
                        <a:rPr lang="en-US" sz="1700" dirty="0" smtClean="0">
                          <a:solidFill>
                            <a:srgbClr val="C00000"/>
                          </a:solidFill>
                        </a:rPr>
                        <a:t>35</a:t>
                      </a:r>
                      <a:endParaRPr lang="en-US" sz="1700" dirty="0">
                        <a:solidFill>
                          <a:srgbClr val="C00000"/>
                        </a:solidFill>
                      </a:endParaRPr>
                    </a:p>
                  </a:txBody>
                  <a:tcPr marL="91447" marR="91447"/>
                </a:tc>
                <a:tc>
                  <a:txBody>
                    <a:bodyPr/>
                    <a:lstStyle/>
                    <a:p>
                      <a:pPr algn="ctr"/>
                      <a:r>
                        <a:rPr lang="en-US" sz="1700" dirty="0" smtClean="0">
                          <a:solidFill>
                            <a:srgbClr val="C00000"/>
                          </a:solidFill>
                        </a:rPr>
                        <a:t>14.7</a:t>
                      </a:r>
                      <a:endParaRPr lang="en-US" sz="1700" dirty="0">
                        <a:solidFill>
                          <a:srgbClr val="C00000"/>
                        </a:solidFill>
                      </a:endParaRPr>
                    </a:p>
                  </a:txBody>
                  <a:tcPr marL="91447" marR="91447"/>
                </a:tc>
                <a:tc>
                  <a:txBody>
                    <a:bodyPr/>
                    <a:lstStyle/>
                    <a:p>
                      <a:pPr algn="ctr"/>
                      <a:r>
                        <a:rPr lang="en-US" sz="1700" dirty="0" smtClean="0"/>
                        <a:t>35</a:t>
                      </a:r>
                      <a:endParaRPr lang="en-US" sz="1700" dirty="0"/>
                    </a:p>
                  </a:txBody>
                  <a:tcPr marL="91447" marR="91447"/>
                </a:tc>
                <a:tc>
                  <a:txBody>
                    <a:bodyPr/>
                    <a:lstStyle/>
                    <a:p>
                      <a:pPr algn="ctr"/>
                      <a:r>
                        <a:rPr lang="en-US" sz="1700" dirty="0" smtClean="0"/>
                        <a:t>21.6</a:t>
                      </a:r>
                      <a:endParaRPr lang="en-US" sz="1700" dirty="0"/>
                    </a:p>
                  </a:txBody>
                  <a:tcPr marL="91447" marR="91447"/>
                </a:tc>
                <a:extLst>
                  <a:ext uri="{0D108BD9-81ED-4DB2-BD59-A6C34878D82A}">
                    <a16:rowId xmlns:a16="http://schemas.microsoft.com/office/drawing/2014/main" val="10010"/>
                  </a:ext>
                </a:extLst>
              </a:tr>
              <a:tr h="350520">
                <a:tc>
                  <a:txBody>
                    <a:bodyPr/>
                    <a:lstStyle/>
                    <a:p>
                      <a:pPr algn="ctr"/>
                      <a:r>
                        <a:rPr lang="en-US" sz="1700" dirty="0" smtClean="0">
                          <a:solidFill>
                            <a:srgbClr val="C00000"/>
                          </a:solidFill>
                        </a:rPr>
                        <a:t>40</a:t>
                      </a:r>
                      <a:endParaRPr lang="en-US" sz="1700" dirty="0">
                        <a:solidFill>
                          <a:srgbClr val="C00000"/>
                        </a:solidFill>
                      </a:endParaRPr>
                    </a:p>
                  </a:txBody>
                  <a:tcPr marL="91447" marR="91447"/>
                </a:tc>
                <a:tc>
                  <a:txBody>
                    <a:bodyPr/>
                    <a:lstStyle/>
                    <a:p>
                      <a:pPr algn="ctr"/>
                      <a:r>
                        <a:rPr lang="en-US" sz="1700" dirty="0" smtClean="0">
                          <a:solidFill>
                            <a:srgbClr val="C00000"/>
                          </a:solidFill>
                        </a:rPr>
                        <a:t>18.3</a:t>
                      </a:r>
                      <a:endParaRPr lang="en-US" sz="1700" dirty="0">
                        <a:solidFill>
                          <a:srgbClr val="C00000"/>
                        </a:solidFill>
                      </a:endParaRPr>
                    </a:p>
                  </a:txBody>
                  <a:tcPr marL="91447" marR="91447"/>
                </a:tc>
                <a:tc>
                  <a:txBody>
                    <a:bodyPr/>
                    <a:lstStyle/>
                    <a:p>
                      <a:pPr algn="ctr"/>
                      <a:r>
                        <a:rPr lang="en-US" sz="1700" dirty="0" smtClean="0"/>
                        <a:t>40</a:t>
                      </a:r>
                      <a:endParaRPr lang="en-US" sz="1700" dirty="0"/>
                    </a:p>
                  </a:txBody>
                  <a:tcPr marL="91447" marR="91447"/>
                </a:tc>
                <a:tc>
                  <a:txBody>
                    <a:bodyPr/>
                    <a:lstStyle/>
                    <a:p>
                      <a:pPr algn="ctr"/>
                      <a:r>
                        <a:rPr lang="en-US" sz="1700" dirty="0" smtClean="0"/>
                        <a:t>23.4</a:t>
                      </a:r>
                      <a:endParaRPr lang="en-US" sz="1700" dirty="0"/>
                    </a:p>
                  </a:txBody>
                  <a:tcPr marL="91447" marR="91447"/>
                </a:tc>
                <a:extLst>
                  <a:ext uri="{0D108BD9-81ED-4DB2-BD59-A6C34878D82A}">
                    <a16:rowId xmlns:a16="http://schemas.microsoft.com/office/drawing/2014/main" val="10011"/>
                  </a:ext>
                </a:extLst>
              </a:tr>
              <a:tr h="350520">
                <a:tc>
                  <a:txBody>
                    <a:bodyPr/>
                    <a:lstStyle/>
                    <a:p>
                      <a:pPr algn="ctr"/>
                      <a:r>
                        <a:rPr lang="en-US" sz="1700" dirty="0" smtClean="0">
                          <a:solidFill>
                            <a:srgbClr val="C00000"/>
                          </a:solidFill>
                        </a:rPr>
                        <a:t>45</a:t>
                      </a:r>
                      <a:endParaRPr lang="en-US" sz="1700" dirty="0">
                        <a:solidFill>
                          <a:srgbClr val="C00000"/>
                        </a:solidFill>
                      </a:endParaRPr>
                    </a:p>
                  </a:txBody>
                  <a:tcPr marL="91447" marR="91447"/>
                </a:tc>
                <a:tc>
                  <a:txBody>
                    <a:bodyPr/>
                    <a:lstStyle/>
                    <a:p>
                      <a:pPr algn="ctr"/>
                      <a:r>
                        <a:rPr lang="en-US" sz="1700" dirty="0" smtClean="0">
                          <a:solidFill>
                            <a:srgbClr val="C00000"/>
                          </a:solidFill>
                        </a:rPr>
                        <a:t>17.7</a:t>
                      </a:r>
                      <a:endParaRPr lang="en-US" sz="1700" dirty="0">
                        <a:solidFill>
                          <a:srgbClr val="C00000"/>
                        </a:solidFill>
                      </a:endParaRPr>
                    </a:p>
                  </a:txBody>
                  <a:tcPr marL="91447" marR="91447"/>
                </a:tc>
                <a:tc>
                  <a:txBody>
                    <a:bodyPr/>
                    <a:lstStyle/>
                    <a:p>
                      <a:pPr algn="ctr"/>
                      <a:r>
                        <a:rPr lang="en-US" sz="1700" dirty="0" smtClean="0"/>
                        <a:t>45</a:t>
                      </a:r>
                      <a:endParaRPr lang="en-US" sz="1700" dirty="0"/>
                    </a:p>
                  </a:txBody>
                  <a:tcPr marL="91447" marR="91447"/>
                </a:tc>
                <a:tc>
                  <a:txBody>
                    <a:bodyPr/>
                    <a:lstStyle/>
                    <a:p>
                      <a:pPr algn="ctr"/>
                      <a:r>
                        <a:rPr lang="en-US" sz="1700" dirty="0" smtClean="0"/>
                        <a:t>25</a:t>
                      </a:r>
                      <a:endParaRPr lang="en-US" sz="1700" dirty="0"/>
                    </a:p>
                  </a:txBody>
                  <a:tcPr marL="91447" marR="91447"/>
                </a:tc>
                <a:extLst>
                  <a:ext uri="{0D108BD9-81ED-4DB2-BD59-A6C34878D82A}">
                    <a16:rowId xmlns:a16="http://schemas.microsoft.com/office/drawing/2014/main" val="10012"/>
                  </a:ext>
                </a:extLst>
              </a:tr>
              <a:tr h="350520">
                <a:tc>
                  <a:txBody>
                    <a:bodyPr/>
                    <a:lstStyle/>
                    <a:p>
                      <a:pPr algn="ctr"/>
                      <a:r>
                        <a:rPr lang="en-US" sz="1700" dirty="0" smtClean="0">
                          <a:solidFill>
                            <a:srgbClr val="C00000"/>
                          </a:solidFill>
                        </a:rPr>
                        <a:t>50</a:t>
                      </a:r>
                      <a:endParaRPr lang="en-US" sz="1700" dirty="0">
                        <a:solidFill>
                          <a:srgbClr val="C00000"/>
                        </a:solidFill>
                      </a:endParaRPr>
                    </a:p>
                  </a:txBody>
                  <a:tcPr marL="91447" marR="91447"/>
                </a:tc>
                <a:tc>
                  <a:txBody>
                    <a:bodyPr/>
                    <a:lstStyle/>
                    <a:p>
                      <a:pPr algn="ctr"/>
                      <a:r>
                        <a:rPr lang="en-US" sz="1700" dirty="0" smtClean="0">
                          <a:solidFill>
                            <a:srgbClr val="C00000"/>
                          </a:solidFill>
                        </a:rPr>
                        <a:t>19.0</a:t>
                      </a:r>
                      <a:endParaRPr lang="en-US" sz="1700" dirty="0">
                        <a:solidFill>
                          <a:srgbClr val="C00000"/>
                        </a:solidFill>
                      </a:endParaRPr>
                    </a:p>
                  </a:txBody>
                  <a:tcPr marL="91447" marR="91447"/>
                </a:tc>
                <a:tc>
                  <a:txBody>
                    <a:bodyPr/>
                    <a:lstStyle/>
                    <a:p>
                      <a:pPr algn="ctr"/>
                      <a:r>
                        <a:rPr lang="en-US" sz="1700" dirty="0" smtClean="0"/>
                        <a:t>50</a:t>
                      </a:r>
                      <a:endParaRPr lang="en-US" sz="1700" dirty="0"/>
                    </a:p>
                  </a:txBody>
                  <a:tcPr marL="91447" marR="91447"/>
                </a:tc>
                <a:tc>
                  <a:txBody>
                    <a:bodyPr/>
                    <a:lstStyle/>
                    <a:p>
                      <a:pPr algn="ctr"/>
                      <a:r>
                        <a:rPr lang="en-US" sz="1700" dirty="0" smtClean="0"/>
                        <a:t>28.5</a:t>
                      </a:r>
                      <a:endParaRPr lang="en-US" sz="1700" dirty="0"/>
                    </a:p>
                  </a:txBody>
                  <a:tcPr marL="91447" marR="91447"/>
                </a:tc>
                <a:extLst>
                  <a:ext uri="{0D108BD9-81ED-4DB2-BD59-A6C34878D82A}">
                    <a16:rowId xmlns:a16="http://schemas.microsoft.com/office/drawing/2014/main" val="10013"/>
                  </a:ext>
                </a:extLst>
              </a:tr>
              <a:tr h="350520">
                <a:tc>
                  <a:txBody>
                    <a:bodyPr/>
                    <a:lstStyle/>
                    <a:p>
                      <a:pPr algn="ctr"/>
                      <a:r>
                        <a:rPr lang="en-US" sz="1700" dirty="0" smtClean="0">
                          <a:solidFill>
                            <a:srgbClr val="C00000"/>
                          </a:solidFill>
                        </a:rPr>
                        <a:t>55</a:t>
                      </a:r>
                      <a:endParaRPr lang="en-US" sz="1700" dirty="0">
                        <a:solidFill>
                          <a:srgbClr val="C00000"/>
                        </a:solidFill>
                      </a:endParaRPr>
                    </a:p>
                  </a:txBody>
                  <a:tcPr marL="91447" marR="91447"/>
                </a:tc>
                <a:tc>
                  <a:txBody>
                    <a:bodyPr/>
                    <a:lstStyle/>
                    <a:p>
                      <a:pPr algn="ctr"/>
                      <a:r>
                        <a:rPr lang="en-US" sz="1700" dirty="0" smtClean="0">
                          <a:solidFill>
                            <a:srgbClr val="C00000"/>
                          </a:solidFill>
                        </a:rPr>
                        <a:t>20.2</a:t>
                      </a:r>
                      <a:endParaRPr lang="en-US" sz="1700" dirty="0">
                        <a:solidFill>
                          <a:srgbClr val="C00000"/>
                        </a:solidFill>
                      </a:endParaRPr>
                    </a:p>
                  </a:txBody>
                  <a:tcPr marL="91447" marR="91447"/>
                </a:tc>
                <a:tc>
                  <a:txBody>
                    <a:bodyPr/>
                    <a:lstStyle/>
                    <a:p>
                      <a:pPr algn="ctr"/>
                      <a:r>
                        <a:rPr lang="en-US" sz="1700" dirty="0" smtClean="0"/>
                        <a:t>55</a:t>
                      </a:r>
                      <a:endParaRPr lang="en-US" sz="1700" dirty="0"/>
                    </a:p>
                  </a:txBody>
                  <a:tcPr marL="91447" marR="91447"/>
                </a:tc>
                <a:tc>
                  <a:txBody>
                    <a:bodyPr/>
                    <a:lstStyle/>
                    <a:p>
                      <a:pPr algn="ctr"/>
                      <a:r>
                        <a:rPr lang="en-US" sz="1700" dirty="0" smtClean="0"/>
                        <a:t>27.5</a:t>
                      </a:r>
                      <a:endParaRPr lang="en-US" sz="1700" dirty="0"/>
                    </a:p>
                  </a:txBody>
                  <a:tcPr marL="91447" marR="91447"/>
                </a:tc>
                <a:extLst>
                  <a:ext uri="{0D108BD9-81ED-4DB2-BD59-A6C34878D82A}">
                    <a16:rowId xmlns:a16="http://schemas.microsoft.com/office/drawing/2014/main" val="10014"/>
                  </a:ext>
                </a:extLst>
              </a:tr>
              <a:tr h="350520">
                <a:tc>
                  <a:txBody>
                    <a:bodyPr/>
                    <a:lstStyle/>
                    <a:p>
                      <a:pPr algn="ctr"/>
                      <a:r>
                        <a:rPr lang="en-US" sz="1700" dirty="0" smtClean="0">
                          <a:solidFill>
                            <a:srgbClr val="C00000"/>
                          </a:solidFill>
                        </a:rPr>
                        <a:t>60</a:t>
                      </a:r>
                      <a:endParaRPr lang="en-US" sz="1700" dirty="0">
                        <a:solidFill>
                          <a:srgbClr val="C00000"/>
                        </a:solidFill>
                      </a:endParaRPr>
                    </a:p>
                  </a:txBody>
                  <a:tcPr marL="91447" marR="91447"/>
                </a:tc>
                <a:tc>
                  <a:txBody>
                    <a:bodyPr/>
                    <a:lstStyle/>
                    <a:p>
                      <a:pPr algn="ctr"/>
                      <a:r>
                        <a:rPr lang="en-US" sz="1700" dirty="0" smtClean="0">
                          <a:solidFill>
                            <a:srgbClr val="C00000"/>
                          </a:solidFill>
                        </a:rPr>
                        <a:t>21.2</a:t>
                      </a:r>
                      <a:endParaRPr lang="en-US" sz="1700" dirty="0">
                        <a:solidFill>
                          <a:srgbClr val="C00000"/>
                        </a:solidFill>
                      </a:endParaRPr>
                    </a:p>
                  </a:txBody>
                  <a:tcPr marL="91447" marR="91447"/>
                </a:tc>
                <a:tc>
                  <a:txBody>
                    <a:bodyPr/>
                    <a:lstStyle/>
                    <a:p>
                      <a:pPr algn="ctr"/>
                      <a:r>
                        <a:rPr lang="en-US" sz="1700" dirty="0" smtClean="0"/>
                        <a:t>60</a:t>
                      </a:r>
                      <a:endParaRPr lang="en-US" sz="1700" dirty="0"/>
                    </a:p>
                  </a:txBody>
                  <a:tcPr marL="91447" marR="91447"/>
                </a:tc>
                <a:tc>
                  <a:txBody>
                    <a:bodyPr/>
                    <a:lstStyle/>
                    <a:p>
                      <a:pPr algn="ctr"/>
                      <a:r>
                        <a:rPr lang="en-US" sz="1700" dirty="0" smtClean="0"/>
                        <a:t>29.1</a:t>
                      </a:r>
                      <a:endParaRPr lang="en-US" sz="1700" dirty="0"/>
                    </a:p>
                  </a:txBody>
                  <a:tcPr marL="91447" marR="91447"/>
                </a:tc>
                <a:extLst>
                  <a:ext uri="{0D108BD9-81ED-4DB2-BD59-A6C34878D82A}">
                    <a16:rowId xmlns:a16="http://schemas.microsoft.com/office/drawing/2014/main" val="10015"/>
                  </a:ext>
                </a:extLst>
              </a:tr>
              <a:tr h="350520">
                <a:tc>
                  <a:txBody>
                    <a:bodyPr/>
                    <a:lstStyle/>
                    <a:p>
                      <a:pPr algn="ctr"/>
                      <a:r>
                        <a:rPr lang="en-US" sz="1700" dirty="0" smtClean="0">
                          <a:solidFill>
                            <a:srgbClr val="C00000"/>
                          </a:solidFill>
                        </a:rPr>
                        <a:t>65</a:t>
                      </a:r>
                      <a:endParaRPr lang="en-US" sz="1700" dirty="0">
                        <a:solidFill>
                          <a:srgbClr val="C00000"/>
                        </a:solidFill>
                      </a:endParaRPr>
                    </a:p>
                  </a:txBody>
                  <a:tcPr marL="91447" marR="91447"/>
                </a:tc>
                <a:tc>
                  <a:txBody>
                    <a:bodyPr/>
                    <a:lstStyle/>
                    <a:p>
                      <a:pPr algn="ctr"/>
                      <a:r>
                        <a:rPr lang="en-US" sz="1700" dirty="0" smtClean="0">
                          <a:solidFill>
                            <a:srgbClr val="C00000"/>
                          </a:solidFill>
                        </a:rPr>
                        <a:t>22.2</a:t>
                      </a:r>
                      <a:endParaRPr lang="en-US" sz="1700" dirty="0">
                        <a:solidFill>
                          <a:srgbClr val="C00000"/>
                        </a:solidFill>
                      </a:endParaRPr>
                    </a:p>
                  </a:txBody>
                  <a:tcPr marL="91447" marR="91447"/>
                </a:tc>
                <a:tc>
                  <a:txBody>
                    <a:bodyPr/>
                    <a:lstStyle/>
                    <a:p>
                      <a:pPr algn="ctr"/>
                      <a:r>
                        <a:rPr lang="en-US" sz="1700" dirty="0" smtClean="0"/>
                        <a:t>65</a:t>
                      </a:r>
                      <a:endParaRPr lang="en-US" sz="1700" dirty="0"/>
                    </a:p>
                  </a:txBody>
                  <a:tcPr marL="91447" marR="91447"/>
                </a:tc>
                <a:tc>
                  <a:txBody>
                    <a:bodyPr/>
                    <a:lstStyle/>
                    <a:p>
                      <a:pPr algn="ctr"/>
                      <a:r>
                        <a:rPr lang="en-US" sz="1700" dirty="0" smtClean="0"/>
                        <a:t>30.2</a:t>
                      </a:r>
                      <a:endParaRPr lang="en-US" sz="1700" dirty="0"/>
                    </a:p>
                  </a:txBody>
                  <a:tcPr marL="91447" marR="91447"/>
                </a:tc>
                <a:extLst>
                  <a:ext uri="{0D108BD9-81ED-4DB2-BD59-A6C34878D82A}">
                    <a16:rowId xmlns:a16="http://schemas.microsoft.com/office/drawing/2014/main" val="10016"/>
                  </a:ext>
                </a:extLst>
              </a:tr>
            </a:tbl>
          </a:graphicData>
        </a:graphic>
      </p:graphicFrame>
      <p:graphicFrame>
        <p:nvGraphicFramePr>
          <p:cNvPr id="6" name="Table 5"/>
          <p:cNvGraphicFramePr>
            <a:graphicFrameLocks noGrp="1"/>
          </p:cNvGraphicFramePr>
          <p:nvPr/>
        </p:nvGraphicFramePr>
        <p:xfrm>
          <a:off x="4427538" y="188913"/>
          <a:ext cx="3865562" cy="6126320"/>
        </p:xfrm>
        <a:graphic>
          <a:graphicData uri="http://schemas.openxmlformats.org/drawingml/2006/table">
            <a:tbl>
              <a:tblPr firstRow="1" bandRow="1">
                <a:tableStyleId>{5C22544A-7EE6-4342-B048-85BDC9FD1C3A}</a:tableStyleId>
              </a:tblPr>
              <a:tblGrid>
                <a:gridCol w="1164050">
                  <a:extLst>
                    <a:ext uri="{9D8B030D-6E8A-4147-A177-3AD203B41FA5}">
                      <a16:colId xmlns:a16="http://schemas.microsoft.com/office/drawing/2014/main" val="20000"/>
                    </a:ext>
                  </a:extLst>
                </a:gridCol>
                <a:gridCol w="768731">
                  <a:extLst>
                    <a:ext uri="{9D8B030D-6E8A-4147-A177-3AD203B41FA5}">
                      <a16:colId xmlns:a16="http://schemas.microsoft.com/office/drawing/2014/main" val="20001"/>
                    </a:ext>
                  </a:extLst>
                </a:gridCol>
                <a:gridCol w="1164050">
                  <a:extLst>
                    <a:ext uri="{9D8B030D-6E8A-4147-A177-3AD203B41FA5}">
                      <a16:colId xmlns:a16="http://schemas.microsoft.com/office/drawing/2014/main" val="20002"/>
                    </a:ext>
                  </a:extLst>
                </a:gridCol>
                <a:gridCol w="768731">
                  <a:extLst>
                    <a:ext uri="{9D8B030D-6E8A-4147-A177-3AD203B41FA5}">
                      <a16:colId xmlns:a16="http://schemas.microsoft.com/office/drawing/2014/main" val="20003"/>
                    </a:ext>
                  </a:extLst>
                </a:gridCol>
              </a:tblGrid>
              <a:tr h="868645">
                <a:tc>
                  <a:txBody>
                    <a:bodyPr/>
                    <a:lstStyle/>
                    <a:p>
                      <a:pPr algn="ctr"/>
                      <a:r>
                        <a:rPr lang="en-US" sz="1700" dirty="0" smtClean="0"/>
                        <a:t>Males</a:t>
                      </a:r>
                    </a:p>
                    <a:p>
                      <a:pPr algn="ctr"/>
                      <a:r>
                        <a:rPr lang="en-US" sz="1700" dirty="0" smtClean="0"/>
                        <a:t>Sum</a:t>
                      </a:r>
                      <a:r>
                        <a:rPr lang="en-US" sz="1700" baseline="0" dirty="0" smtClean="0"/>
                        <a:t> of SF</a:t>
                      </a:r>
                      <a:endParaRPr lang="en-US" sz="1700" dirty="0" smtClean="0"/>
                    </a:p>
                  </a:txBody>
                  <a:tcPr marL="91447" marR="91447" marT="45715" marB="45715"/>
                </a:tc>
                <a:tc>
                  <a:txBody>
                    <a:bodyPr/>
                    <a:lstStyle/>
                    <a:p>
                      <a:pPr algn="ctr"/>
                      <a:r>
                        <a:rPr lang="en-US" sz="1700" dirty="0" smtClean="0"/>
                        <a:t>Body </a:t>
                      </a:r>
                    </a:p>
                    <a:p>
                      <a:pPr algn="ctr"/>
                      <a:r>
                        <a:rPr lang="en-US" sz="1700" dirty="0" smtClean="0"/>
                        <a:t>Fat</a:t>
                      </a:r>
                      <a:r>
                        <a:rPr lang="en-US" sz="1700" baseline="0" dirty="0" smtClean="0"/>
                        <a:t> %</a:t>
                      </a:r>
                      <a:endParaRPr lang="en-US" sz="1700" dirty="0"/>
                    </a:p>
                  </a:txBody>
                  <a:tcPr marL="91447" marR="91447" marT="45715" marB="45715"/>
                </a:tc>
                <a:tc>
                  <a:txBody>
                    <a:bodyPr/>
                    <a:lstStyle/>
                    <a:p>
                      <a:pPr algn="ctr"/>
                      <a:r>
                        <a:rPr lang="en-US" sz="1700" dirty="0" smtClean="0"/>
                        <a:t>Females</a:t>
                      </a:r>
                    </a:p>
                    <a:p>
                      <a:pPr algn="ctr"/>
                      <a:r>
                        <a:rPr lang="en-US" sz="1700" dirty="0" smtClean="0"/>
                        <a:t>Sum of SF</a:t>
                      </a:r>
                      <a:endParaRPr lang="en-US" sz="1700" dirty="0"/>
                    </a:p>
                  </a:txBody>
                  <a:tcPr marL="91447" marR="91447" marT="45715" marB="45715"/>
                </a:tc>
                <a:tc>
                  <a:txBody>
                    <a:bodyPr/>
                    <a:lstStyle/>
                    <a:p>
                      <a:pPr algn="ctr"/>
                      <a:r>
                        <a:rPr lang="en-US" sz="1700" dirty="0" smtClean="0"/>
                        <a:t>Body</a:t>
                      </a:r>
                      <a:r>
                        <a:rPr lang="en-US" sz="1700" baseline="0" dirty="0" smtClean="0"/>
                        <a:t> </a:t>
                      </a:r>
                    </a:p>
                    <a:p>
                      <a:pPr algn="ctr"/>
                      <a:r>
                        <a:rPr lang="en-US" sz="1700" baseline="0" dirty="0" smtClean="0"/>
                        <a:t>Fat %</a:t>
                      </a:r>
                      <a:endParaRPr lang="en-US" sz="1700" dirty="0"/>
                    </a:p>
                  </a:txBody>
                  <a:tcPr marL="91447" marR="91447" marT="45715" marB="45715"/>
                </a:tc>
                <a:extLst>
                  <a:ext uri="{0D108BD9-81ED-4DB2-BD59-A6C34878D82A}">
                    <a16:rowId xmlns:a16="http://schemas.microsoft.com/office/drawing/2014/main" val="10000"/>
                  </a:ext>
                </a:extLst>
              </a:tr>
              <a:tr h="350501">
                <a:tc>
                  <a:txBody>
                    <a:bodyPr/>
                    <a:lstStyle/>
                    <a:p>
                      <a:pPr algn="ctr"/>
                      <a:r>
                        <a:rPr lang="en-US" sz="1700" dirty="0" smtClean="0">
                          <a:solidFill>
                            <a:srgbClr val="C00000"/>
                          </a:solidFill>
                        </a:rPr>
                        <a:t>70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23.2</a:t>
                      </a:r>
                      <a:endParaRPr lang="en-US" sz="1700" dirty="0">
                        <a:solidFill>
                          <a:srgbClr val="C00000"/>
                        </a:solidFill>
                      </a:endParaRPr>
                    </a:p>
                  </a:txBody>
                  <a:tcPr marL="91447" marR="91447" marT="45715" marB="45715"/>
                </a:tc>
                <a:tc>
                  <a:txBody>
                    <a:bodyPr/>
                    <a:lstStyle/>
                    <a:p>
                      <a:pPr algn="ctr"/>
                      <a:r>
                        <a:rPr lang="en-US" sz="1700" dirty="0" smtClean="0"/>
                        <a:t>70</a:t>
                      </a:r>
                      <a:endParaRPr lang="en-US" sz="1700" dirty="0"/>
                    </a:p>
                  </a:txBody>
                  <a:tcPr marL="91447" marR="91447" marT="45715" marB="45715"/>
                </a:tc>
                <a:tc>
                  <a:txBody>
                    <a:bodyPr/>
                    <a:lstStyle/>
                    <a:p>
                      <a:pPr algn="ctr"/>
                      <a:r>
                        <a:rPr lang="en-US" sz="1700" dirty="0" smtClean="0"/>
                        <a:t>31.2</a:t>
                      </a:r>
                      <a:endParaRPr lang="en-US" sz="1700" dirty="0"/>
                    </a:p>
                  </a:txBody>
                  <a:tcPr marL="91447" marR="91447" marT="45715" marB="45715"/>
                </a:tc>
                <a:extLst>
                  <a:ext uri="{0D108BD9-81ED-4DB2-BD59-A6C34878D82A}">
                    <a16:rowId xmlns:a16="http://schemas.microsoft.com/office/drawing/2014/main" val="10001"/>
                  </a:ext>
                </a:extLst>
              </a:tr>
              <a:tr h="350501">
                <a:tc>
                  <a:txBody>
                    <a:bodyPr/>
                    <a:lstStyle/>
                    <a:p>
                      <a:pPr algn="ctr"/>
                      <a:r>
                        <a:rPr lang="en-US" sz="1700" dirty="0" smtClean="0">
                          <a:solidFill>
                            <a:srgbClr val="C00000"/>
                          </a:solidFill>
                        </a:rPr>
                        <a:t>75</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24.0</a:t>
                      </a:r>
                      <a:endParaRPr lang="en-US" sz="1700" dirty="0">
                        <a:solidFill>
                          <a:srgbClr val="C00000"/>
                        </a:solidFill>
                      </a:endParaRPr>
                    </a:p>
                  </a:txBody>
                  <a:tcPr marL="91447" marR="91447" marT="45715" marB="45715"/>
                </a:tc>
                <a:tc>
                  <a:txBody>
                    <a:bodyPr/>
                    <a:lstStyle/>
                    <a:p>
                      <a:pPr algn="ctr"/>
                      <a:r>
                        <a:rPr lang="en-US" sz="1700" dirty="0" smtClean="0"/>
                        <a:t>75</a:t>
                      </a:r>
                      <a:endParaRPr lang="en-US" sz="1700" dirty="0"/>
                    </a:p>
                  </a:txBody>
                  <a:tcPr marL="91447" marR="91447" marT="45715" marB="45715"/>
                </a:tc>
                <a:tc>
                  <a:txBody>
                    <a:bodyPr/>
                    <a:lstStyle/>
                    <a:p>
                      <a:pPr algn="ctr"/>
                      <a:r>
                        <a:rPr lang="en-US" sz="1700" dirty="0" smtClean="0"/>
                        <a:t>32.2</a:t>
                      </a:r>
                      <a:endParaRPr lang="en-US" sz="1700" dirty="0"/>
                    </a:p>
                  </a:txBody>
                  <a:tcPr marL="91447" marR="91447" marT="45715" marB="45715"/>
                </a:tc>
                <a:extLst>
                  <a:ext uri="{0D108BD9-81ED-4DB2-BD59-A6C34878D82A}">
                    <a16:rowId xmlns:a16="http://schemas.microsoft.com/office/drawing/2014/main" val="10002"/>
                  </a:ext>
                </a:extLst>
              </a:tr>
              <a:tr h="350501">
                <a:tc>
                  <a:txBody>
                    <a:bodyPr/>
                    <a:lstStyle/>
                    <a:p>
                      <a:pPr algn="ctr"/>
                      <a:r>
                        <a:rPr lang="en-US" sz="1700" dirty="0" smtClean="0">
                          <a:solidFill>
                            <a:srgbClr val="C00000"/>
                          </a:solidFill>
                        </a:rPr>
                        <a:t>80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24.8</a:t>
                      </a:r>
                      <a:endParaRPr lang="en-US" sz="1700" dirty="0">
                        <a:solidFill>
                          <a:srgbClr val="C00000"/>
                        </a:solidFill>
                      </a:endParaRPr>
                    </a:p>
                  </a:txBody>
                  <a:tcPr marL="91447" marR="91447" marT="45715" marB="45715"/>
                </a:tc>
                <a:tc>
                  <a:txBody>
                    <a:bodyPr/>
                    <a:lstStyle/>
                    <a:p>
                      <a:pPr algn="ctr"/>
                      <a:r>
                        <a:rPr lang="en-US" sz="1700" dirty="0" smtClean="0"/>
                        <a:t>80</a:t>
                      </a:r>
                      <a:endParaRPr lang="en-US" sz="1700" dirty="0"/>
                    </a:p>
                  </a:txBody>
                  <a:tcPr marL="91447" marR="91447" marT="45715" marB="45715"/>
                </a:tc>
                <a:tc>
                  <a:txBody>
                    <a:bodyPr/>
                    <a:lstStyle/>
                    <a:p>
                      <a:pPr algn="ctr"/>
                      <a:r>
                        <a:rPr lang="en-US" sz="1700" dirty="0" smtClean="0"/>
                        <a:t>33.1</a:t>
                      </a:r>
                      <a:endParaRPr lang="en-US" sz="1700" dirty="0"/>
                    </a:p>
                  </a:txBody>
                  <a:tcPr marL="91447" marR="91447" marT="45715" marB="45715"/>
                </a:tc>
                <a:extLst>
                  <a:ext uri="{0D108BD9-81ED-4DB2-BD59-A6C34878D82A}">
                    <a16:rowId xmlns:a16="http://schemas.microsoft.com/office/drawing/2014/main" val="10003"/>
                  </a:ext>
                </a:extLst>
              </a:tr>
              <a:tr h="350501">
                <a:tc>
                  <a:txBody>
                    <a:bodyPr/>
                    <a:lstStyle/>
                    <a:p>
                      <a:pPr algn="ctr"/>
                      <a:r>
                        <a:rPr lang="en-US" sz="1700" dirty="0" smtClean="0">
                          <a:solidFill>
                            <a:srgbClr val="C00000"/>
                          </a:solidFill>
                        </a:rPr>
                        <a:t>85</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25.6</a:t>
                      </a:r>
                      <a:endParaRPr lang="en-US" sz="1700" dirty="0">
                        <a:solidFill>
                          <a:srgbClr val="C00000"/>
                        </a:solidFill>
                      </a:endParaRPr>
                    </a:p>
                  </a:txBody>
                  <a:tcPr marL="91447" marR="91447" marT="45715" marB="45715"/>
                </a:tc>
                <a:tc>
                  <a:txBody>
                    <a:bodyPr/>
                    <a:lstStyle/>
                    <a:p>
                      <a:pPr algn="ctr"/>
                      <a:r>
                        <a:rPr lang="en-US" sz="1700" dirty="0" smtClean="0"/>
                        <a:t>85</a:t>
                      </a:r>
                      <a:endParaRPr lang="en-US" sz="1700" dirty="0"/>
                    </a:p>
                  </a:txBody>
                  <a:tcPr marL="91447" marR="91447" marT="45715" marB="45715"/>
                </a:tc>
                <a:tc>
                  <a:txBody>
                    <a:bodyPr/>
                    <a:lstStyle/>
                    <a:p>
                      <a:pPr algn="ctr"/>
                      <a:r>
                        <a:rPr lang="en-US" sz="1700" dirty="0" smtClean="0"/>
                        <a:t>34.0</a:t>
                      </a:r>
                      <a:endParaRPr lang="en-US" sz="1700" dirty="0"/>
                    </a:p>
                  </a:txBody>
                  <a:tcPr marL="91447" marR="91447" marT="45715" marB="45715"/>
                </a:tc>
                <a:extLst>
                  <a:ext uri="{0D108BD9-81ED-4DB2-BD59-A6C34878D82A}">
                    <a16:rowId xmlns:a16="http://schemas.microsoft.com/office/drawing/2014/main" val="10004"/>
                  </a:ext>
                </a:extLst>
              </a:tr>
              <a:tr h="350501">
                <a:tc>
                  <a:txBody>
                    <a:bodyPr/>
                    <a:lstStyle/>
                    <a:p>
                      <a:pPr algn="ctr"/>
                      <a:r>
                        <a:rPr lang="en-US" sz="1700" dirty="0" smtClean="0">
                          <a:solidFill>
                            <a:srgbClr val="C00000"/>
                          </a:solidFill>
                        </a:rPr>
                        <a:t>90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28.3</a:t>
                      </a:r>
                      <a:endParaRPr lang="en-US" sz="1700" dirty="0">
                        <a:solidFill>
                          <a:srgbClr val="C00000"/>
                        </a:solidFill>
                      </a:endParaRPr>
                    </a:p>
                  </a:txBody>
                  <a:tcPr marL="91447" marR="91447" marT="45715" marB="45715"/>
                </a:tc>
                <a:tc>
                  <a:txBody>
                    <a:bodyPr/>
                    <a:lstStyle/>
                    <a:p>
                      <a:pPr algn="ctr"/>
                      <a:r>
                        <a:rPr lang="en-US" sz="1700" dirty="0" smtClean="0"/>
                        <a:t>90</a:t>
                      </a:r>
                      <a:endParaRPr lang="en-US" sz="1700" dirty="0"/>
                    </a:p>
                  </a:txBody>
                  <a:tcPr marL="91447" marR="91447" marT="45715" marB="45715"/>
                </a:tc>
                <a:tc>
                  <a:txBody>
                    <a:bodyPr/>
                    <a:lstStyle/>
                    <a:p>
                      <a:pPr algn="ctr"/>
                      <a:r>
                        <a:rPr lang="en-US" sz="1700" dirty="0" smtClean="0"/>
                        <a:t>34.8</a:t>
                      </a:r>
                      <a:endParaRPr lang="en-US" sz="1700" dirty="0"/>
                    </a:p>
                  </a:txBody>
                  <a:tcPr marL="91447" marR="91447" marT="45715" marB="45715"/>
                </a:tc>
                <a:extLst>
                  <a:ext uri="{0D108BD9-81ED-4DB2-BD59-A6C34878D82A}">
                    <a16:rowId xmlns:a16="http://schemas.microsoft.com/office/drawing/2014/main" val="10005"/>
                  </a:ext>
                </a:extLst>
              </a:tr>
              <a:tr h="350501">
                <a:tc>
                  <a:txBody>
                    <a:bodyPr/>
                    <a:lstStyle/>
                    <a:p>
                      <a:pPr algn="ctr"/>
                      <a:r>
                        <a:rPr lang="en-US" sz="1700" dirty="0" smtClean="0">
                          <a:solidFill>
                            <a:srgbClr val="C00000"/>
                          </a:solidFill>
                        </a:rPr>
                        <a:t>95</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27.0</a:t>
                      </a:r>
                      <a:endParaRPr lang="en-US" sz="1700" dirty="0">
                        <a:solidFill>
                          <a:srgbClr val="C00000"/>
                        </a:solidFill>
                      </a:endParaRPr>
                    </a:p>
                  </a:txBody>
                  <a:tcPr marL="91447" marR="91447" marT="45715" marB="45715"/>
                </a:tc>
                <a:tc>
                  <a:txBody>
                    <a:bodyPr/>
                    <a:lstStyle/>
                    <a:p>
                      <a:pPr algn="ctr"/>
                      <a:r>
                        <a:rPr lang="en-US" sz="1700" dirty="0" smtClean="0"/>
                        <a:t>95</a:t>
                      </a:r>
                      <a:endParaRPr lang="en-US" sz="1700" dirty="0"/>
                    </a:p>
                  </a:txBody>
                  <a:tcPr marL="91447" marR="91447" marT="45715" marB="45715"/>
                </a:tc>
                <a:tc>
                  <a:txBody>
                    <a:bodyPr/>
                    <a:lstStyle/>
                    <a:p>
                      <a:pPr algn="ctr"/>
                      <a:r>
                        <a:rPr lang="en-US" sz="1700" dirty="0" smtClean="0"/>
                        <a:t>35.6</a:t>
                      </a:r>
                      <a:endParaRPr lang="en-US" sz="1700" dirty="0"/>
                    </a:p>
                  </a:txBody>
                  <a:tcPr marL="91447" marR="91447" marT="45715" marB="45715"/>
                </a:tc>
                <a:extLst>
                  <a:ext uri="{0D108BD9-81ED-4DB2-BD59-A6C34878D82A}">
                    <a16:rowId xmlns:a16="http://schemas.microsoft.com/office/drawing/2014/main" val="10006"/>
                  </a:ext>
                </a:extLst>
              </a:tr>
              <a:tr h="350501">
                <a:tc>
                  <a:txBody>
                    <a:bodyPr/>
                    <a:lstStyle/>
                    <a:p>
                      <a:pPr algn="ctr"/>
                      <a:r>
                        <a:rPr lang="en-US" sz="1700" dirty="0" smtClean="0">
                          <a:solidFill>
                            <a:srgbClr val="C00000"/>
                          </a:solidFill>
                        </a:rPr>
                        <a:t>100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27.6</a:t>
                      </a:r>
                      <a:endParaRPr lang="en-US" sz="1700" dirty="0">
                        <a:solidFill>
                          <a:srgbClr val="C00000"/>
                        </a:solidFill>
                      </a:endParaRPr>
                    </a:p>
                  </a:txBody>
                  <a:tcPr marL="91447" marR="91447" marT="45715" marB="45715"/>
                </a:tc>
                <a:tc>
                  <a:txBody>
                    <a:bodyPr/>
                    <a:lstStyle/>
                    <a:p>
                      <a:pPr algn="ctr"/>
                      <a:r>
                        <a:rPr lang="en-US" sz="1700" dirty="0" smtClean="0"/>
                        <a:t>100</a:t>
                      </a:r>
                      <a:endParaRPr lang="en-US" sz="1700" dirty="0"/>
                    </a:p>
                  </a:txBody>
                  <a:tcPr marL="91447" marR="91447" marT="45715" marB="45715"/>
                </a:tc>
                <a:tc>
                  <a:txBody>
                    <a:bodyPr/>
                    <a:lstStyle/>
                    <a:p>
                      <a:pPr algn="ctr"/>
                      <a:r>
                        <a:rPr lang="en-US" sz="1700" dirty="0" smtClean="0"/>
                        <a:t>38.3</a:t>
                      </a:r>
                      <a:endParaRPr lang="en-US" sz="1700" dirty="0"/>
                    </a:p>
                  </a:txBody>
                  <a:tcPr marL="91447" marR="91447" marT="45715" marB="45715"/>
                </a:tc>
                <a:extLst>
                  <a:ext uri="{0D108BD9-81ED-4DB2-BD59-A6C34878D82A}">
                    <a16:rowId xmlns:a16="http://schemas.microsoft.com/office/drawing/2014/main" val="10007"/>
                  </a:ext>
                </a:extLst>
              </a:tr>
              <a:tr h="350501">
                <a:tc>
                  <a:txBody>
                    <a:bodyPr/>
                    <a:lstStyle/>
                    <a:p>
                      <a:pPr algn="ctr"/>
                      <a:r>
                        <a:rPr lang="en-US" sz="1700" dirty="0" smtClean="0">
                          <a:solidFill>
                            <a:srgbClr val="C00000"/>
                          </a:solidFill>
                        </a:rPr>
                        <a:t>110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27.8</a:t>
                      </a:r>
                      <a:endParaRPr lang="en-US" sz="1700" dirty="0">
                        <a:solidFill>
                          <a:srgbClr val="C00000"/>
                        </a:solidFill>
                      </a:endParaRPr>
                    </a:p>
                  </a:txBody>
                  <a:tcPr marL="91447" marR="91447" marT="45715" marB="45715"/>
                </a:tc>
                <a:tc>
                  <a:txBody>
                    <a:bodyPr/>
                    <a:lstStyle/>
                    <a:p>
                      <a:pPr algn="ctr"/>
                      <a:r>
                        <a:rPr lang="en-US" sz="1700" dirty="0" smtClean="0"/>
                        <a:t>110</a:t>
                      </a:r>
                      <a:endParaRPr lang="en-US" sz="1700" dirty="0"/>
                    </a:p>
                  </a:txBody>
                  <a:tcPr marL="91447" marR="91447" marT="45715" marB="45715"/>
                </a:tc>
                <a:tc>
                  <a:txBody>
                    <a:bodyPr/>
                    <a:lstStyle/>
                    <a:p>
                      <a:pPr algn="ctr"/>
                      <a:r>
                        <a:rPr lang="en-US" sz="1700" dirty="0" smtClean="0"/>
                        <a:t>37.7</a:t>
                      </a:r>
                      <a:endParaRPr lang="en-US" sz="1700" dirty="0"/>
                    </a:p>
                  </a:txBody>
                  <a:tcPr marL="91447" marR="91447" marT="45715" marB="45715"/>
                </a:tc>
                <a:extLst>
                  <a:ext uri="{0D108BD9-81ED-4DB2-BD59-A6C34878D82A}">
                    <a16:rowId xmlns:a16="http://schemas.microsoft.com/office/drawing/2014/main" val="10008"/>
                  </a:ext>
                </a:extLst>
              </a:tr>
              <a:tr h="350501">
                <a:tc>
                  <a:txBody>
                    <a:bodyPr/>
                    <a:lstStyle/>
                    <a:p>
                      <a:pPr algn="ctr"/>
                      <a:r>
                        <a:rPr lang="en-US" sz="1700" dirty="0" smtClean="0">
                          <a:solidFill>
                            <a:srgbClr val="C00000"/>
                          </a:solidFill>
                        </a:rPr>
                        <a:t>120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29.9</a:t>
                      </a:r>
                      <a:endParaRPr lang="en-US" sz="1700" dirty="0">
                        <a:solidFill>
                          <a:srgbClr val="C00000"/>
                        </a:solidFill>
                      </a:endParaRPr>
                    </a:p>
                  </a:txBody>
                  <a:tcPr marL="91447" marR="91447" marT="45715" marB="45715"/>
                </a:tc>
                <a:tc>
                  <a:txBody>
                    <a:bodyPr/>
                    <a:lstStyle/>
                    <a:p>
                      <a:pPr algn="ctr"/>
                      <a:r>
                        <a:rPr lang="en-US" sz="1700" dirty="0" smtClean="0"/>
                        <a:t>120</a:t>
                      </a:r>
                      <a:endParaRPr lang="en-US" sz="1700" dirty="0"/>
                    </a:p>
                  </a:txBody>
                  <a:tcPr marL="91447" marR="91447" marT="45715" marB="45715"/>
                </a:tc>
                <a:tc>
                  <a:txBody>
                    <a:bodyPr/>
                    <a:lstStyle/>
                    <a:p>
                      <a:pPr algn="ctr"/>
                      <a:r>
                        <a:rPr lang="en-US" sz="1700" dirty="0" smtClean="0"/>
                        <a:t>39.0</a:t>
                      </a:r>
                      <a:endParaRPr lang="en-US" sz="1700" dirty="0"/>
                    </a:p>
                  </a:txBody>
                  <a:tcPr marL="91447" marR="91447" marT="45715" marB="45715"/>
                </a:tc>
                <a:extLst>
                  <a:ext uri="{0D108BD9-81ED-4DB2-BD59-A6C34878D82A}">
                    <a16:rowId xmlns:a16="http://schemas.microsoft.com/office/drawing/2014/main" val="10009"/>
                  </a:ext>
                </a:extLst>
              </a:tr>
              <a:tr h="350501">
                <a:tc>
                  <a:txBody>
                    <a:bodyPr/>
                    <a:lstStyle/>
                    <a:p>
                      <a:pPr algn="ctr"/>
                      <a:r>
                        <a:rPr lang="en-US" sz="1700" dirty="0" smtClean="0">
                          <a:solidFill>
                            <a:srgbClr val="C00000"/>
                          </a:solidFill>
                        </a:rPr>
                        <a:t>130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31.0</a:t>
                      </a:r>
                      <a:endParaRPr lang="en-US" sz="1700" dirty="0">
                        <a:solidFill>
                          <a:srgbClr val="C00000"/>
                        </a:solidFill>
                      </a:endParaRPr>
                    </a:p>
                  </a:txBody>
                  <a:tcPr marL="91447" marR="91447" marT="45715" marB="45715"/>
                </a:tc>
                <a:tc>
                  <a:txBody>
                    <a:bodyPr/>
                    <a:lstStyle/>
                    <a:p>
                      <a:pPr algn="ctr"/>
                      <a:r>
                        <a:rPr lang="en-US" sz="1700" dirty="0" smtClean="0"/>
                        <a:t>130</a:t>
                      </a:r>
                      <a:endParaRPr lang="en-US" sz="1700" dirty="0"/>
                    </a:p>
                  </a:txBody>
                  <a:tcPr marL="91447" marR="91447" marT="45715" marB="45715"/>
                </a:tc>
                <a:tc>
                  <a:txBody>
                    <a:bodyPr/>
                    <a:lstStyle/>
                    <a:p>
                      <a:pPr algn="ctr"/>
                      <a:r>
                        <a:rPr lang="en-US" sz="1700" dirty="0" smtClean="0"/>
                        <a:t>40.2</a:t>
                      </a:r>
                      <a:endParaRPr lang="en-US" sz="1700" dirty="0"/>
                    </a:p>
                  </a:txBody>
                  <a:tcPr marL="91447" marR="91447" marT="45715" marB="45715"/>
                </a:tc>
                <a:extLst>
                  <a:ext uri="{0D108BD9-81ED-4DB2-BD59-A6C34878D82A}">
                    <a16:rowId xmlns:a16="http://schemas.microsoft.com/office/drawing/2014/main" val="10010"/>
                  </a:ext>
                </a:extLst>
              </a:tr>
              <a:tr h="350501">
                <a:tc>
                  <a:txBody>
                    <a:bodyPr/>
                    <a:lstStyle/>
                    <a:p>
                      <a:pPr algn="ctr"/>
                      <a:r>
                        <a:rPr lang="en-US" sz="1700" dirty="0" smtClean="0">
                          <a:solidFill>
                            <a:srgbClr val="C00000"/>
                          </a:solidFill>
                        </a:rPr>
                        <a:t>140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31.9</a:t>
                      </a:r>
                      <a:endParaRPr lang="en-US" sz="1700" dirty="0">
                        <a:solidFill>
                          <a:srgbClr val="C00000"/>
                        </a:solidFill>
                      </a:endParaRPr>
                    </a:p>
                  </a:txBody>
                  <a:tcPr marL="91447" marR="91447" marT="45715" marB="45715"/>
                </a:tc>
                <a:tc>
                  <a:txBody>
                    <a:bodyPr/>
                    <a:lstStyle/>
                    <a:p>
                      <a:pPr algn="ctr"/>
                      <a:r>
                        <a:rPr lang="en-US" sz="1700" dirty="0" smtClean="0"/>
                        <a:t>140</a:t>
                      </a:r>
                      <a:endParaRPr lang="en-US" sz="1700" dirty="0"/>
                    </a:p>
                  </a:txBody>
                  <a:tcPr marL="91447" marR="91447" marT="45715" marB="45715"/>
                </a:tc>
                <a:tc>
                  <a:txBody>
                    <a:bodyPr/>
                    <a:lstStyle/>
                    <a:p>
                      <a:pPr algn="ctr"/>
                      <a:r>
                        <a:rPr lang="en-US" sz="1700" dirty="0" smtClean="0"/>
                        <a:t>41.3</a:t>
                      </a:r>
                      <a:endParaRPr lang="en-US" sz="1700" dirty="0"/>
                    </a:p>
                  </a:txBody>
                  <a:tcPr marL="91447" marR="91447" marT="45715" marB="45715"/>
                </a:tc>
                <a:extLst>
                  <a:ext uri="{0D108BD9-81ED-4DB2-BD59-A6C34878D82A}">
                    <a16:rowId xmlns:a16="http://schemas.microsoft.com/office/drawing/2014/main" val="10011"/>
                  </a:ext>
                </a:extLst>
              </a:tr>
              <a:tr h="350501">
                <a:tc>
                  <a:txBody>
                    <a:bodyPr/>
                    <a:lstStyle/>
                    <a:p>
                      <a:pPr algn="ctr"/>
                      <a:r>
                        <a:rPr lang="en-US" sz="1700" dirty="0" smtClean="0">
                          <a:solidFill>
                            <a:srgbClr val="C00000"/>
                          </a:solidFill>
                        </a:rPr>
                        <a:t>150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32.8</a:t>
                      </a:r>
                      <a:endParaRPr lang="en-US" sz="1700" dirty="0">
                        <a:solidFill>
                          <a:srgbClr val="C00000"/>
                        </a:solidFill>
                      </a:endParaRPr>
                    </a:p>
                  </a:txBody>
                  <a:tcPr marL="91447" marR="91447" marT="45715" marB="45715"/>
                </a:tc>
                <a:tc>
                  <a:txBody>
                    <a:bodyPr/>
                    <a:lstStyle/>
                    <a:p>
                      <a:pPr algn="ctr"/>
                      <a:r>
                        <a:rPr lang="en-US" sz="1700" dirty="0" smtClean="0"/>
                        <a:t>150</a:t>
                      </a:r>
                      <a:endParaRPr lang="en-US" sz="1700" dirty="0"/>
                    </a:p>
                  </a:txBody>
                  <a:tcPr marL="91447" marR="91447" marT="45715" marB="45715"/>
                </a:tc>
                <a:tc>
                  <a:txBody>
                    <a:bodyPr/>
                    <a:lstStyle/>
                    <a:p>
                      <a:pPr algn="ctr"/>
                      <a:r>
                        <a:rPr lang="en-US" sz="1700" dirty="0" smtClean="0"/>
                        <a:t>42.3</a:t>
                      </a:r>
                      <a:endParaRPr lang="en-US" sz="1700" dirty="0"/>
                    </a:p>
                  </a:txBody>
                  <a:tcPr marL="91447" marR="91447" marT="45715" marB="45715"/>
                </a:tc>
                <a:extLst>
                  <a:ext uri="{0D108BD9-81ED-4DB2-BD59-A6C34878D82A}">
                    <a16:rowId xmlns:a16="http://schemas.microsoft.com/office/drawing/2014/main" val="10012"/>
                  </a:ext>
                </a:extLst>
              </a:tr>
              <a:tr h="350501">
                <a:tc>
                  <a:txBody>
                    <a:bodyPr/>
                    <a:lstStyle/>
                    <a:p>
                      <a:pPr algn="ctr"/>
                      <a:r>
                        <a:rPr lang="en-US" sz="1700" dirty="0" smtClean="0">
                          <a:solidFill>
                            <a:srgbClr val="C00000"/>
                          </a:solidFill>
                        </a:rPr>
                        <a:t>160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33.6</a:t>
                      </a:r>
                      <a:endParaRPr lang="en-US" sz="1700" dirty="0">
                        <a:solidFill>
                          <a:srgbClr val="C00000"/>
                        </a:solidFill>
                      </a:endParaRPr>
                    </a:p>
                  </a:txBody>
                  <a:tcPr marL="91447" marR="91447" marT="45715" marB="45715"/>
                </a:tc>
                <a:tc>
                  <a:txBody>
                    <a:bodyPr/>
                    <a:lstStyle/>
                    <a:p>
                      <a:pPr algn="ctr"/>
                      <a:r>
                        <a:rPr lang="en-US" sz="1700" dirty="0" smtClean="0"/>
                        <a:t>160</a:t>
                      </a:r>
                      <a:endParaRPr lang="en-US" sz="1700" dirty="0"/>
                    </a:p>
                  </a:txBody>
                  <a:tcPr marL="91447" marR="91447" marT="45715" marB="45715"/>
                </a:tc>
                <a:tc>
                  <a:txBody>
                    <a:bodyPr/>
                    <a:lstStyle/>
                    <a:p>
                      <a:pPr algn="ctr"/>
                      <a:r>
                        <a:rPr lang="en-US" sz="1700" dirty="0" smtClean="0"/>
                        <a:t>43.2</a:t>
                      </a:r>
                      <a:endParaRPr lang="en-US" sz="1700" dirty="0"/>
                    </a:p>
                  </a:txBody>
                  <a:tcPr marL="91447" marR="91447" marT="45715" marB="45715"/>
                </a:tc>
                <a:extLst>
                  <a:ext uri="{0D108BD9-81ED-4DB2-BD59-A6C34878D82A}">
                    <a16:rowId xmlns:a16="http://schemas.microsoft.com/office/drawing/2014/main" val="10013"/>
                  </a:ext>
                </a:extLst>
              </a:tr>
              <a:tr h="350501">
                <a:tc>
                  <a:txBody>
                    <a:bodyPr/>
                    <a:lstStyle/>
                    <a:p>
                      <a:pPr algn="ctr"/>
                      <a:r>
                        <a:rPr lang="en-US" sz="1700" dirty="0" smtClean="0">
                          <a:solidFill>
                            <a:srgbClr val="C00000"/>
                          </a:solidFill>
                        </a:rPr>
                        <a:t>170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34.4</a:t>
                      </a:r>
                      <a:endParaRPr lang="en-US" sz="1700" dirty="0">
                        <a:solidFill>
                          <a:srgbClr val="C00000"/>
                        </a:solidFill>
                      </a:endParaRPr>
                    </a:p>
                  </a:txBody>
                  <a:tcPr marL="91447" marR="91447" marT="45715" marB="45715"/>
                </a:tc>
                <a:tc>
                  <a:txBody>
                    <a:bodyPr/>
                    <a:lstStyle/>
                    <a:p>
                      <a:pPr algn="ctr"/>
                      <a:r>
                        <a:rPr lang="en-US" sz="1700" dirty="0" smtClean="0"/>
                        <a:t>170</a:t>
                      </a:r>
                      <a:endParaRPr lang="en-US" sz="1700" dirty="0"/>
                    </a:p>
                  </a:txBody>
                  <a:tcPr marL="91447" marR="91447" marT="45715" marB="45715"/>
                </a:tc>
                <a:tc>
                  <a:txBody>
                    <a:bodyPr/>
                    <a:lstStyle/>
                    <a:p>
                      <a:pPr algn="ctr"/>
                      <a:r>
                        <a:rPr lang="en-US" sz="1700" dirty="0" smtClean="0"/>
                        <a:t>44.6</a:t>
                      </a:r>
                      <a:endParaRPr lang="en-US" sz="1700" dirty="0"/>
                    </a:p>
                  </a:txBody>
                  <a:tcPr marL="91447" marR="91447" marT="45715" marB="45715"/>
                </a:tc>
                <a:extLst>
                  <a:ext uri="{0D108BD9-81ED-4DB2-BD59-A6C34878D82A}">
                    <a16:rowId xmlns:a16="http://schemas.microsoft.com/office/drawing/2014/main" val="10014"/>
                  </a:ext>
                </a:extLst>
              </a:tr>
              <a:tr h="350501">
                <a:tc>
                  <a:txBody>
                    <a:bodyPr/>
                    <a:lstStyle/>
                    <a:p>
                      <a:pPr algn="ctr"/>
                      <a:r>
                        <a:rPr lang="en-US" sz="1700" dirty="0" smtClean="0">
                          <a:solidFill>
                            <a:srgbClr val="C00000"/>
                          </a:solidFill>
                        </a:rPr>
                        <a:t>180</a:t>
                      </a:r>
                      <a:endParaRPr lang="en-US" sz="1700" dirty="0">
                        <a:solidFill>
                          <a:srgbClr val="C00000"/>
                        </a:solidFill>
                      </a:endParaRPr>
                    </a:p>
                  </a:txBody>
                  <a:tcPr marL="91447" marR="91447" marT="45715" marB="45715"/>
                </a:tc>
                <a:tc>
                  <a:txBody>
                    <a:bodyPr/>
                    <a:lstStyle/>
                    <a:p>
                      <a:pPr algn="ctr"/>
                      <a:r>
                        <a:rPr lang="en-US" sz="1700" dirty="0" smtClean="0">
                          <a:solidFill>
                            <a:srgbClr val="C00000"/>
                          </a:solidFill>
                        </a:rPr>
                        <a:t>35.2</a:t>
                      </a:r>
                      <a:endParaRPr lang="en-US" sz="1700" dirty="0">
                        <a:solidFill>
                          <a:srgbClr val="C00000"/>
                        </a:solidFill>
                      </a:endParaRPr>
                    </a:p>
                  </a:txBody>
                  <a:tcPr marL="91447" marR="91447" marT="45715" marB="45715"/>
                </a:tc>
                <a:tc>
                  <a:txBody>
                    <a:bodyPr/>
                    <a:lstStyle/>
                    <a:p>
                      <a:pPr algn="ctr"/>
                      <a:r>
                        <a:rPr lang="en-US" sz="1700" dirty="0" smtClean="0"/>
                        <a:t>180</a:t>
                      </a:r>
                      <a:endParaRPr lang="en-US" sz="1700" dirty="0"/>
                    </a:p>
                  </a:txBody>
                  <a:tcPr marL="91447" marR="91447" marT="45715" marB="45715"/>
                </a:tc>
                <a:tc>
                  <a:txBody>
                    <a:bodyPr/>
                    <a:lstStyle/>
                    <a:p>
                      <a:pPr algn="ctr"/>
                      <a:r>
                        <a:rPr lang="en-US" sz="1700" dirty="0" smtClean="0"/>
                        <a:t>45</a:t>
                      </a:r>
                      <a:endParaRPr lang="en-US" sz="1700" dirty="0"/>
                    </a:p>
                  </a:txBody>
                  <a:tcPr marL="91447" marR="91447" marT="45715" marB="45715"/>
                </a:tc>
                <a:extLst>
                  <a:ext uri="{0D108BD9-81ED-4DB2-BD59-A6C34878D82A}">
                    <a16:rowId xmlns:a16="http://schemas.microsoft.com/office/drawing/2014/main" val="10015"/>
                  </a:ext>
                </a:extLst>
              </a:tr>
            </a:tbl>
          </a:graphicData>
        </a:graphic>
      </p:graphicFrame>
      <p:sp>
        <p:nvSpPr>
          <p:cNvPr id="5" name="Slide Number Placeholder 4"/>
          <p:cNvSpPr>
            <a:spLocks noGrp="1"/>
          </p:cNvSpPr>
          <p:nvPr>
            <p:ph type="sldNum" sz="quarter" idx="12"/>
          </p:nvPr>
        </p:nvSpPr>
        <p:spPr/>
        <p:txBody>
          <a:bodyPr/>
          <a:lstStyle/>
          <a:p>
            <a:pPr>
              <a:defRPr/>
            </a:pPr>
            <a:fld id="{9009290E-85B8-4C77-B0D3-D38D7888D230}" type="slidenum">
              <a:rPr lang="en-US" smtClean="0"/>
              <a:pPr>
                <a:defRPr/>
              </a:pPr>
              <a:t>46</a:t>
            </a:fld>
            <a:endParaRPr lang="en-US"/>
          </a:p>
        </p:txBody>
      </p:sp>
    </p:spTree>
    <p:extLst>
      <p:ext uri="{BB962C8B-B14F-4D97-AF65-F5344CB8AC3E}">
        <p14:creationId xmlns:p14="http://schemas.microsoft.com/office/powerpoint/2010/main" val="7309614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1" descr="0195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79613" cy="1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819" name="Group 40"/>
          <p:cNvGrpSpPr>
            <a:grpSpLocks/>
          </p:cNvGrpSpPr>
          <p:nvPr/>
        </p:nvGrpSpPr>
        <p:grpSpPr bwMode="auto">
          <a:xfrm>
            <a:off x="6588125" y="0"/>
            <a:ext cx="2555875" cy="1412875"/>
            <a:chOff x="1808" y="1056"/>
            <a:chExt cx="3952" cy="2964"/>
          </a:xfrm>
        </p:grpSpPr>
        <p:pic>
          <p:nvPicPr>
            <p:cNvPr id="34825" name="Picture 38" descr="0196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 y="1056"/>
              <a:ext cx="3952"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6" name="Rectangle 39"/>
            <p:cNvSpPr>
              <a:spLocks noChangeArrowheads="1"/>
            </p:cNvSpPr>
            <p:nvPr/>
          </p:nvSpPr>
          <p:spPr bwMode="auto">
            <a:xfrm>
              <a:off x="2640" y="1056"/>
              <a:ext cx="2352" cy="48"/>
            </a:xfrm>
            <a:prstGeom prst="rect">
              <a:avLst/>
            </a:prstGeom>
            <a:solidFill>
              <a:schemeClr val="tx1"/>
            </a:solidFill>
            <a:ln w="12700">
              <a:solidFill>
                <a:schemeClr val="tx1"/>
              </a:solidFill>
              <a:miter lim="800000"/>
              <a:headEnd/>
              <a:tailEnd/>
            </a:ln>
          </p:spPr>
          <p:txBody>
            <a:bodyPr wrap="none" anchor="ctr"/>
            <a:lstStyle/>
            <a:p>
              <a:pPr fontAlgn="base">
                <a:spcBef>
                  <a:spcPct val="0"/>
                </a:spcBef>
                <a:spcAft>
                  <a:spcPct val="0"/>
                </a:spcAft>
              </a:pPr>
              <a:endParaRPr lang="en-US" smtClean="0">
                <a:solidFill>
                  <a:srgbClr val="FFFFFF"/>
                </a:solidFill>
                <a:latin typeface="Calibri" pitchFamily="34" charset="0"/>
              </a:endParaRPr>
            </a:p>
          </p:txBody>
        </p:sp>
      </p:grpSp>
      <p:sp>
        <p:nvSpPr>
          <p:cNvPr id="9220" name="Title 1"/>
          <p:cNvSpPr>
            <a:spLocks noGrp="1"/>
          </p:cNvSpPr>
          <p:nvPr>
            <p:ph type="title"/>
          </p:nvPr>
        </p:nvSpPr>
        <p:spPr/>
        <p:txBody>
          <a:bodyPr/>
          <a:lstStyle/>
          <a:p>
            <a:pPr eaLnBrk="1" hangingPunct="1">
              <a:defRPr/>
            </a:pPr>
            <a:r>
              <a:rPr lang="en-US" sz="6600" smtClean="0">
                <a:solidFill>
                  <a:srgbClr val="C00000"/>
                </a:solidFill>
                <a:latin typeface="Chiller" pitchFamily="82" charset="0"/>
              </a:rPr>
              <a:t>Skinfold Technique</a:t>
            </a:r>
          </a:p>
        </p:txBody>
      </p:sp>
      <p:sp>
        <p:nvSpPr>
          <p:cNvPr id="34821" name="Content Placeholder 2"/>
          <p:cNvSpPr>
            <a:spLocks noGrp="1"/>
          </p:cNvSpPr>
          <p:nvPr>
            <p:ph idx="1"/>
          </p:nvPr>
        </p:nvSpPr>
        <p:spPr/>
        <p:txBody>
          <a:bodyPr/>
          <a:lstStyle/>
          <a:p>
            <a:pPr eaLnBrk="1" hangingPunct="1"/>
            <a:endParaRPr lang="en-US" sz="2400" smtClean="0"/>
          </a:p>
          <a:p>
            <a:pPr eaLnBrk="1" hangingPunct="1"/>
            <a:endParaRPr lang="en-US" smtClean="0"/>
          </a:p>
        </p:txBody>
      </p:sp>
      <p:sp>
        <p:nvSpPr>
          <p:cNvPr id="11" name="Slide Number Placeholder 10"/>
          <p:cNvSpPr>
            <a:spLocks noGrp="1"/>
          </p:cNvSpPr>
          <p:nvPr>
            <p:ph type="sldNum" sz="quarter" idx="12"/>
          </p:nvPr>
        </p:nvSpPr>
        <p:spPr/>
        <p:txBody>
          <a:bodyPr/>
          <a:lstStyle/>
          <a:p>
            <a:pPr>
              <a:defRPr/>
            </a:pPr>
            <a:fld id="{6D8FAC95-A87C-4659-BFFF-4C490CDE3AD2}" type="slidenum">
              <a:rPr lang="en-US" smtClean="0"/>
              <a:pPr>
                <a:defRPr/>
              </a:pPr>
              <a:t>47</a:t>
            </a:fld>
            <a:endParaRPr lang="en-US"/>
          </a:p>
        </p:txBody>
      </p:sp>
      <p:sp>
        <p:nvSpPr>
          <p:cNvPr id="34823" name="TextBox 8"/>
          <p:cNvSpPr txBox="1">
            <a:spLocks noChangeArrowheads="1"/>
          </p:cNvSpPr>
          <p:nvPr/>
        </p:nvSpPr>
        <p:spPr bwMode="auto">
          <a:xfrm>
            <a:off x="5508625" y="188913"/>
            <a:ext cx="935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fontAlgn="base" hangingPunct="1">
              <a:spcBef>
                <a:spcPct val="0"/>
              </a:spcBef>
              <a:spcAft>
                <a:spcPct val="0"/>
              </a:spcAft>
            </a:pPr>
            <a:r>
              <a:rPr lang="en-US" smtClean="0">
                <a:solidFill>
                  <a:srgbClr val="FFFFFF"/>
                </a:solidFill>
                <a:latin typeface="Calibri" pitchFamily="34" charset="0"/>
              </a:rPr>
              <a:t>Pg 158</a:t>
            </a:r>
          </a:p>
        </p:txBody>
      </p:sp>
      <p:sp>
        <p:nvSpPr>
          <p:cNvPr id="10" name="Content Placeholder 2"/>
          <p:cNvSpPr txBox="1">
            <a:spLocks/>
          </p:cNvSpPr>
          <p:nvPr/>
        </p:nvSpPr>
        <p:spPr>
          <a:xfrm>
            <a:off x="609600" y="1484313"/>
            <a:ext cx="8229600" cy="4794250"/>
          </a:xfrm>
          <a:prstGeom prst="rect">
            <a:avLst/>
          </a:prstGeom>
        </p:spPr>
        <p:txBody>
          <a:bodyPr>
            <a:normAutofit/>
          </a:bodyPr>
          <a:lstStyle/>
          <a:p>
            <a:pPr marL="457200" indent="-457200">
              <a:spcBef>
                <a:spcPct val="20000"/>
              </a:spcBef>
              <a:buFont typeface="+mj-lt"/>
              <a:buAutoNum type="arabicPeriod"/>
              <a:defRPr/>
            </a:pPr>
            <a:r>
              <a:rPr lang="en-US" sz="2200" dirty="0">
                <a:solidFill>
                  <a:srgbClr val="FFFFFF"/>
                </a:solidFill>
              </a:rPr>
              <a:t>Take the measurements on the left hand side of the body.</a:t>
            </a:r>
          </a:p>
          <a:p>
            <a:pPr marL="457200" indent="-457200">
              <a:spcBef>
                <a:spcPct val="20000"/>
              </a:spcBef>
              <a:buFont typeface="+mj-lt"/>
              <a:buAutoNum type="arabicPeriod"/>
              <a:defRPr/>
            </a:pPr>
            <a:r>
              <a:rPr lang="en-US" sz="2200" dirty="0">
                <a:solidFill>
                  <a:srgbClr val="C00000"/>
                </a:solidFill>
              </a:rPr>
              <a:t>Mark up the client accurately.</a:t>
            </a:r>
          </a:p>
          <a:p>
            <a:pPr marL="457200" indent="-457200">
              <a:spcBef>
                <a:spcPct val="20000"/>
              </a:spcBef>
              <a:buFont typeface="+mj-lt"/>
              <a:buAutoNum type="arabicPeriod"/>
              <a:defRPr/>
            </a:pPr>
            <a:r>
              <a:rPr lang="en-US" sz="2200" dirty="0">
                <a:solidFill>
                  <a:srgbClr val="FFFFFF"/>
                </a:solidFill>
              </a:rPr>
              <a:t>Using your forefinger and thumb, pinch the skin 1 cm on either side of the mark.</a:t>
            </a:r>
          </a:p>
          <a:p>
            <a:pPr marL="457200" indent="-457200">
              <a:spcBef>
                <a:spcPct val="20000"/>
              </a:spcBef>
              <a:buFont typeface="+mj-lt"/>
              <a:buAutoNum type="arabicPeriod"/>
              <a:defRPr/>
            </a:pPr>
            <a:r>
              <a:rPr lang="en-US" sz="2200" dirty="0">
                <a:solidFill>
                  <a:srgbClr val="C00000"/>
                </a:solidFill>
              </a:rPr>
              <a:t>Pull the fat away from the muscle.</a:t>
            </a:r>
          </a:p>
          <a:p>
            <a:pPr marL="457200" indent="-457200">
              <a:spcBef>
                <a:spcPct val="20000"/>
              </a:spcBef>
              <a:buFont typeface="+mj-lt"/>
              <a:buAutoNum type="arabicPeriod"/>
              <a:defRPr/>
            </a:pPr>
            <a:r>
              <a:rPr lang="en-US" sz="2200" dirty="0">
                <a:solidFill>
                  <a:srgbClr val="FFFFFF"/>
                </a:solidFill>
              </a:rPr>
              <a:t>Place the caliper halfway between the top and bottom of the skinfold.</a:t>
            </a:r>
          </a:p>
          <a:p>
            <a:pPr marL="457200" indent="-457200">
              <a:spcBef>
                <a:spcPct val="20000"/>
              </a:spcBef>
              <a:buFont typeface="+mj-lt"/>
              <a:buAutoNum type="arabicPeriod"/>
              <a:defRPr/>
            </a:pPr>
            <a:r>
              <a:rPr lang="en-US" sz="2200" dirty="0">
                <a:solidFill>
                  <a:srgbClr val="C00000"/>
                </a:solidFill>
              </a:rPr>
              <a:t>Allow the caliper to settle for one or two seconds.</a:t>
            </a:r>
          </a:p>
          <a:p>
            <a:pPr marL="457200" indent="-457200">
              <a:spcBef>
                <a:spcPct val="20000"/>
              </a:spcBef>
              <a:buFont typeface="+mj-lt"/>
              <a:buAutoNum type="arabicPeriod"/>
              <a:defRPr/>
            </a:pPr>
            <a:r>
              <a:rPr lang="en-US" sz="2200" dirty="0">
                <a:solidFill>
                  <a:srgbClr val="FFFFFF"/>
                </a:solidFill>
              </a:rPr>
              <a:t>Take the reading and wait 15 seconds before repeating for accuracy.</a:t>
            </a:r>
          </a:p>
          <a:p>
            <a:pPr marL="457200" indent="-457200">
              <a:spcBef>
                <a:spcPct val="20000"/>
              </a:spcBef>
              <a:buFont typeface="+mj-lt"/>
              <a:buAutoNum type="arabicPeriod"/>
              <a:defRPr/>
            </a:pPr>
            <a:r>
              <a:rPr lang="en-US" sz="2200" dirty="0">
                <a:solidFill>
                  <a:srgbClr val="C00000"/>
                </a:solidFill>
              </a:rPr>
              <a:t>Add up the total of the four measurements.</a:t>
            </a:r>
          </a:p>
          <a:p>
            <a:pPr marL="457200" indent="-457200">
              <a:spcBef>
                <a:spcPct val="20000"/>
              </a:spcBef>
              <a:buFont typeface="+mj-lt"/>
              <a:buAutoNum type="arabicPeriod"/>
              <a:defRPr/>
            </a:pPr>
            <a:r>
              <a:rPr lang="en-US" sz="2200" dirty="0">
                <a:solidFill>
                  <a:srgbClr val="FFFFFF"/>
                </a:solidFill>
              </a:rPr>
              <a:t>Calculate body fat % using the table.</a:t>
            </a:r>
            <a:endParaRPr lang="en-US" sz="2400" dirty="0">
              <a:solidFill>
                <a:srgbClr val="FFFFFF"/>
              </a:solidFill>
            </a:endParaRPr>
          </a:p>
          <a:p>
            <a:pPr marL="342900" indent="-342900">
              <a:spcBef>
                <a:spcPct val="20000"/>
              </a:spcBef>
              <a:buFont typeface="Arial" pitchFamily="34" charset="0"/>
              <a:buChar char="•"/>
              <a:defRPr/>
            </a:pPr>
            <a:endParaRPr lang="en-US" sz="3200" dirty="0">
              <a:solidFill>
                <a:srgbClr val="FFFFFF"/>
              </a:solidFill>
            </a:endParaRPr>
          </a:p>
        </p:txBody>
      </p:sp>
    </p:spTree>
    <p:extLst>
      <p:ext uri="{BB962C8B-B14F-4D97-AF65-F5344CB8AC3E}">
        <p14:creationId xmlns:p14="http://schemas.microsoft.com/office/powerpoint/2010/main" val="31786920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1" descr="0195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59038"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5" name="Group 40"/>
          <p:cNvGrpSpPr>
            <a:grpSpLocks/>
          </p:cNvGrpSpPr>
          <p:nvPr/>
        </p:nvGrpSpPr>
        <p:grpSpPr bwMode="auto">
          <a:xfrm>
            <a:off x="6588125" y="0"/>
            <a:ext cx="2555875" cy="1844675"/>
            <a:chOff x="1808" y="1056"/>
            <a:chExt cx="3952" cy="2964"/>
          </a:xfrm>
        </p:grpSpPr>
        <p:pic>
          <p:nvPicPr>
            <p:cNvPr id="33801" name="Picture 38" descr="0196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8" y="1056"/>
              <a:ext cx="3952"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2" name="Rectangle 39"/>
            <p:cNvSpPr>
              <a:spLocks noChangeArrowheads="1"/>
            </p:cNvSpPr>
            <p:nvPr/>
          </p:nvSpPr>
          <p:spPr bwMode="auto">
            <a:xfrm>
              <a:off x="2640" y="1056"/>
              <a:ext cx="2352" cy="48"/>
            </a:xfrm>
            <a:prstGeom prst="rect">
              <a:avLst/>
            </a:prstGeom>
            <a:solidFill>
              <a:schemeClr val="tx1"/>
            </a:solidFill>
            <a:ln w="12700">
              <a:solidFill>
                <a:schemeClr val="tx1"/>
              </a:solidFill>
              <a:miter lim="800000"/>
              <a:headEnd/>
              <a:tailEnd/>
            </a:ln>
          </p:spPr>
          <p:txBody>
            <a:bodyPr wrap="none" anchor="ctr"/>
            <a:lstStyle/>
            <a:p>
              <a:pPr fontAlgn="base">
                <a:spcBef>
                  <a:spcPct val="0"/>
                </a:spcBef>
                <a:spcAft>
                  <a:spcPct val="0"/>
                </a:spcAft>
              </a:pPr>
              <a:endParaRPr lang="en-US" smtClean="0">
                <a:solidFill>
                  <a:srgbClr val="FFFFFF"/>
                </a:solidFill>
                <a:latin typeface="Calibri" pitchFamily="34" charset="0"/>
              </a:endParaRPr>
            </a:p>
          </p:txBody>
        </p:sp>
      </p:grpSp>
      <p:sp>
        <p:nvSpPr>
          <p:cNvPr id="8196" name="Title 1"/>
          <p:cNvSpPr>
            <a:spLocks noGrp="1"/>
          </p:cNvSpPr>
          <p:nvPr>
            <p:ph type="title"/>
          </p:nvPr>
        </p:nvSpPr>
        <p:spPr/>
        <p:txBody>
          <a:bodyPr/>
          <a:lstStyle/>
          <a:p>
            <a:pPr eaLnBrk="1" hangingPunct="1">
              <a:defRPr/>
            </a:pPr>
            <a:r>
              <a:rPr lang="en-US" sz="6600" smtClean="0">
                <a:solidFill>
                  <a:srgbClr val="C00000"/>
                </a:solidFill>
                <a:latin typeface="Chiller" pitchFamily="82" charset="0"/>
              </a:rPr>
              <a:t>Skinfold Technique</a:t>
            </a:r>
          </a:p>
        </p:txBody>
      </p:sp>
      <p:sp>
        <p:nvSpPr>
          <p:cNvPr id="33797" name="Content Placeholder 2"/>
          <p:cNvSpPr>
            <a:spLocks noGrp="1"/>
          </p:cNvSpPr>
          <p:nvPr>
            <p:ph idx="1"/>
          </p:nvPr>
        </p:nvSpPr>
        <p:spPr/>
        <p:txBody>
          <a:bodyPr/>
          <a:lstStyle/>
          <a:p>
            <a:pPr eaLnBrk="1" hangingPunct="1"/>
            <a:endParaRPr lang="en-US" sz="2400" smtClean="0"/>
          </a:p>
          <a:p>
            <a:pPr eaLnBrk="1" hangingPunct="1"/>
            <a:endParaRPr lang="en-US" smtClean="0"/>
          </a:p>
        </p:txBody>
      </p:sp>
      <p:sp>
        <p:nvSpPr>
          <p:cNvPr id="10" name="Slide Number Placeholder 9"/>
          <p:cNvSpPr>
            <a:spLocks noGrp="1"/>
          </p:cNvSpPr>
          <p:nvPr>
            <p:ph type="sldNum" sz="quarter" idx="12"/>
          </p:nvPr>
        </p:nvSpPr>
        <p:spPr/>
        <p:txBody>
          <a:bodyPr/>
          <a:lstStyle/>
          <a:p>
            <a:pPr>
              <a:defRPr/>
            </a:pPr>
            <a:fld id="{41A85284-7E9F-4346-9FF7-8DB9BA6EAF13}" type="slidenum">
              <a:rPr lang="en-US" smtClean="0"/>
              <a:pPr>
                <a:defRPr/>
              </a:pPr>
              <a:t>48</a:t>
            </a:fld>
            <a:endParaRPr lang="en-US"/>
          </a:p>
        </p:txBody>
      </p:sp>
      <p:sp>
        <p:nvSpPr>
          <p:cNvPr id="33799" name="TextBox 8"/>
          <p:cNvSpPr txBox="1">
            <a:spLocks noChangeArrowheads="1"/>
          </p:cNvSpPr>
          <p:nvPr/>
        </p:nvSpPr>
        <p:spPr bwMode="auto">
          <a:xfrm>
            <a:off x="5508625" y="188913"/>
            <a:ext cx="935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fontAlgn="base" hangingPunct="1">
              <a:spcBef>
                <a:spcPct val="0"/>
              </a:spcBef>
              <a:spcAft>
                <a:spcPct val="0"/>
              </a:spcAft>
            </a:pPr>
            <a:r>
              <a:rPr lang="en-US" smtClean="0">
                <a:solidFill>
                  <a:srgbClr val="FFFFFF"/>
                </a:solidFill>
                <a:latin typeface="Calibri" pitchFamily="34" charset="0"/>
              </a:rPr>
              <a:t>Pg 158</a:t>
            </a:r>
          </a:p>
        </p:txBody>
      </p:sp>
      <p:sp>
        <p:nvSpPr>
          <p:cNvPr id="33800" name="Content Placeholder 2"/>
          <p:cNvSpPr txBox="1">
            <a:spLocks/>
          </p:cNvSpPr>
          <p:nvPr/>
        </p:nvSpPr>
        <p:spPr bwMode="auto">
          <a:xfrm>
            <a:off x="609600" y="1916113"/>
            <a:ext cx="822960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lnSpc>
                <a:spcPct val="150000"/>
              </a:lnSpc>
              <a:spcBef>
                <a:spcPct val="20000"/>
              </a:spcBef>
              <a:spcAft>
                <a:spcPct val="0"/>
              </a:spcAft>
              <a:buFont typeface="Arial" pitchFamily="34" charset="0"/>
              <a:buChar char="•"/>
            </a:pPr>
            <a:r>
              <a:rPr lang="en-US" sz="2400" smtClean="0">
                <a:solidFill>
                  <a:srgbClr val="FFFFFF"/>
                </a:solidFill>
                <a:latin typeface="Calibri" pitchFamily="34" charset="0"/>
              </a:rPr>
              <a:t>The skinfold assessment test is carried out using a skinfold caliper.</a:t>
            </a:r>
          </a:p>
          <a:p>
            <a:pPr eaLnBrk="1" fontAlgn="base" hangingPunct="1">
              <a:lnSpc>
                <a:spcPct val="150000"/>
              </a:lnSpc>
              <a:spcBef>
                <a:spcPct val="20000"/>
              </a:spcBef>
              <a:spcAft>
                <a:spcPct val="0"/>
              </a:spcAft>
              <a:buFont typeface="Arial" pitchFamily="34" charset="0"/>
              <a:buChar char="•"/>
            </a:pPr>
            <a:r>
              <a:rPr lang="en-US" sz="2400" u="sng" smtClean="0">
                <a:solidFill>
                  <a:srgbClr val="C00000"/>
                </a:solidFill>
                <a:latin typeface="Calibri" pitchFamily="34" charset="0"/>
              </a:rPr>
              <a:t>Pre-measurement Instructions:</a:t>
            </a:r>
          </a:p>
          <a:p>
            <a:pPr eaLnBrk="1" fontAlgn="base" hangingPunct="1">
              <a:lnSpc>
                <a:spcPct val="150000"/>
              </a:lnSpc>
              <a:spcBef>
                <a:spcPct val="20000"/>
              </a:spcBef>
              <a:spcAft>
                <a:spcPct val="0"/>
              </a:spcAft>
              <a:buFont typeface="Arial" pitchFamily="34" charset="0"/>
              <a:buChar char="•"/>
            </a:pPr>
            <a:r>
              <a:rPr lang="en-US" sz="2400" smtClean="0">
                <a:solidFill>
                  <a:srgbClr val="FFFFFF"/>
                </a:solidFill>
                <a:latin typeface="Calibri" pitchFamily="34" charset="0"/>
              </a:rPr>
              <a:t>Measurements should not be taken after training or competition, sauna, swimming or showering.</a:t>
            </a:r>
          </a:p>
          <a:p>
            <a:pPr eaLnBrk="1" fontAlgn="base" hangingPunct="1">
              <a:lnSpc>
                <a:spcPct val="150000"/>
              </a:lnSpc>
              <a:spcBef>
                <a:spcPct val="20000"/>
              </a:spcBef>
              <a:spcAft>
                <a:spcPct val="0"/>
              </a:spcAft>
              <a:buFont typeface="Arial" pitchFamily="34" charset="0"/>
              <a:buChar char="•"/>
            </a:pPr>
            <a:r>
              <a:rPr lang="en-US" sz="2400" smtClean="0">
                <a:solidFill>
                  <a:srgbClr val="FFFFFF"/>
                </a:solidFill>
                <a:latin typeface="Calibri" pitchFamily="34" charset="0"/>
              </a:rPr>
              <a:t>Exercise, warm water and heat can produce dehydration or increased blood flow = inaccurate results.</a:t>
            </a:r>
          </a:p>
          <a:p>
            <a:pPr eaLnBrk="1" fontAlgn="base" hangingPunct="1">
              <a:spcBef>
                <a:spcPct val="20000"/>
              </a:spcBef>
              <a:spcAft>
                <a:spcPct val="0"/>
              </a:spcAft>
            </a:pPr>
            <a:endParaRPr lang="en-US" sz="2400" smtClean="0">
              <a:solidFill>
                <a:srgbClr val="FFFFFF"/>
              </a:solidFill>
              <a:latin typeface="Calibri" pitchFamily="34" charset="0"/>
            </a:endParaRPr>
          </a:p>
        </p:txBody>
      </p:sp>
    </p:spTree>
    <p:extLst>
      <p:ext uri="{BB962C8B-B14F-4D97-AF65-F5344CB8AC3E}">
        <p14:creationId xmlns:p14="http://schemas.microsoft.com/office/powerpoint/2010/main" val="21219026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G_20131113_124819"/>
          <p:cNvPicPr>
            <a:picLocks noChangeAspect="1" noChangeArrowheads="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2400" y="381000"/>
            <a:ext cx="88392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8505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lgCheck">
          <a:fgClr>
            <a:schemeClr val="bg1"/>
          </a:fgClr>
          <a:bgClr>
            <a:srgbClr val="CC00CC"/>
          </a:bgClr>
        </a:pattFill>
        <a:effectLst/>
      </p:bgPr>
    </p:bg>
    <p:spTree>
      <p:nvGrpSpPr>
        <p:cNvPr id="1" name=""/>
        <p:cNvGrpSpPr/>
        <p:nvPr/>
      </p:nvGrpSpPr>
      <p:grpSpPr>
        <a:xfrm>
          <a:off x="0" y="0"/>
          <a:ext cx="0" cy="0"/>
          <a:chOff x="0" y="0"/>
          <a:chExt cx="0" cy="0"/>
        </a:xfrm>
      </p:grpSpPr>
      <p:sp>
        <p:nvSpPr>
          <p:cNvPr id="10243" name="Rectangle 3"/>
          <p:cNvSpPr>
            <a:spLocks noGrp="1" noChangeArrowheads="1"/>
          </p:cNvSpPr>
          <p:nvPr>
            <p:ph idx="4294967295"/>
          </p:nvPr>
        </p:nvSpPr>
        <p:spPr>
          <a:xfrm>
            <a:off x="665018" y="1371600"/>
            <a:ext cx="8229600" cy="4525962"/>
          </a:xfrm>
          <a:solidFill>
            <a:schemeClr val="bg1"/>
          </a:solidFill>
          <a:ln>
            <a:solidFill>
              <a:srgbClr val="CC00CC"/>
            </a:solidFill>
            <a:miter lim="800000"/>
            <a:headEnd/>
            <a:tailEnd/>
          </a:ln>
        </p:spPr>
        <p:txBody>
          <a:bodyPr>
            <a:normAutofit/>
          </a:bodyPr>
          <a:lstStyle/>
          <a:p>
            <a:pPr>
              <a:lnSpc>
                <a:spcPct val="80000"/>
              </a:lnSpc>
            </a:pPr>
            <a:endParaRPr lang="en-US" sz="2400" dirty="0"/>
          </a:p>
          <a:p>
            <a:pPr>
              <a:lnSpc>
                <a:spcPct val="80000"/>
              </a:lnSpc>
            </a:pPr>
            <a:r>
              <a:rPr lang="en-US" sz="2400" dirty="0"/>
              <a:t>Isotonic resisted exercise is dynamic exercise that is carried out against resistance as a muscle lengthens or shortens through the available range of motion.</a:t>
            </a:r>
            <a:endParaRPr lang="en-US" sz="2400" b="1" dirty="0"/>
          </a:p>
          <a:p>
            <a:pPr>
              <a:lnSpc>
                <a:spcPct val="80000"/>
              </a:lnSpc>
            </a:pPr>
            <a:r>
              <a:rPr lang="en-US" sz="2400" b="1" dirty="0"/>
              <a:t>CONCENTRIC CONTRACTION</a:t>
            </a:r>
            <a:r>
              <a:rPr lang="en-US" sz="2400" dirty="0"/>
              <a:t> occurs when active muscle undergoes shortening while overcoming external resistance. </a:t>
            </a:r>
            <a:endParaRPr lang="en-US" sz="2400" b="1" dirty="0"/>
          </a:p>
          <a:p>
            <a:pPr>
              <a:lnSpc>
                <a:spcPct val="80000"/>
              </a:lnSpc>
            </a:pPr>
            <a:r>
              <a:rPr lang="en-US" sz="2400" b="1" dirty="0"/>
              <a:t>ECCENTRIC CONTRACTION</a:t>
            </a:r>
            <a:r>
              <a:rPr lang="en-US" sz="2400" dirty="0"/>
              <a:t> occurs when active muscle undergoes lengthening while being overcome by an external resistance.</a:t>
            </a:r>
          </a:p>
          <a:p>
            <a:pPr>
              <a:lnSpc>
                <a:spcPct val="80000"/>
              </a:lnSpc>
            </a:pPr>
            <a:r>
              <a:rPr lang="en-US" sz="2400" dirty="0"/>
              <a:t>Eccentric contraction performed against </a:t>
            </a:r>
            <a:r>
              <a:rPr lang="en-US" sz="2400" dirty="0" err="1"/>
              <a:t>supramaximal</a:t>
            </a:r>
            <a:r>
              <a:rPr lang="en-US" sz="2400" dirty="0"/>
              <a:t> resistance generates greater force production than concentric contraction.</a:t>
            </a:r>
          </a:p>
        </p:txBody>
      </p:sp>
      <p:sp>
        <p:nvSpPr>
          <p:cNvPr id="10242" name="Rectangle 2" descr="رق"/>
          <p:cNvSpPr>
            <a:spLocks noGrp="1" noChangeArrowheads="1"/>
          </p:cNvSpPr>
          <p:nvPr>
            <p:ph type="title" idx="4294967295"/>
          </p:nvPr>
        </p:nvSpPr>
        <p:spPr>
          <a:xfrm>
            <a:off x="685800" y="228600"/>
            <a:ext cx="8229600" cy="1143000"/>
          </a:xfrm>
          <a:blipFill dpi="0" rotWithShape="1">
            <a:blip r:embed="rId2"/>
            <a:srcRect/>
            <a:tile tx="0" ty="0" sx="100000" sy="100000" flip="none" algn="tl"/>
          </a:blipFill>
          <a:ln>
            <a:solidFill>
              <a:schemeClr val="accent2"/>
            </a:solidFill>
            <a:miter lim="800000"/>
            <a:headEnd/>
            <a:tailEnd/>
          </a:ln>
        </p:spPr>
        <p:txBody>
          <a:bodyPr/>
          <a:lstStyle/>
          <a:p>
            <a:r>
              <a:rPr lang="en-US" sz="3200" b="1">
                <a:solidFill>
                  <a:srgbClr val="FF0000"/>
                </a:solidFill>
              </a:rPr>
              <a:t>Isotonic Resisted Exercise</a:t>
            </a:r>
          </a:p>
        </p:txBody>
      </p:sp>
    </p:spTree>
    <p:extLst>
      <p:ext uri="{BB962C8B-B14F-4D97-AF65-F5344CB8AC3E}">
        <p14:creationId xmlns:p14="http://schemas.microsoft.com/office/powerpoint/2010/main" val="16763158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ctrTitle"/>
          </p:nvPr>
        </p:nvSpPr>
        <p:spPr/>
        <p:txBody>
          <a:bodyPr>
            <a:normAutofit fontScale="90000"/>
          </a:bodyPr>
          <a:lstStyle/>
          <a:p>
            <a:pPr eaLnBrk="1" fontAlgn="auto" hangingPunct="1">
              <a:spcAft>
                <a:spcPts val="0"/>
              </a:spcAft>
              <a:defRPr/>
            </a:pPr>
            <a:r>
              <a:rPr lang="en-US" sz="4000" b="1">
                <a:effectLst>
                  <a:outerShdw blurRad="38100" dist="38100" dir="2700000" algn="tl">
                    <a:srgbClr val="C0C0C0"/>
                  </a:outerShdw>
                </a:effectLst>
              </a:rPr>
              <a:t>Sport-Related Components of Fitness</a:t>
            </a:r>
            <a:br>
              <a:rPr lang="en-US"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
        <p:nvSpPr>
          <p:cNvPr id="25605" name="Rectangle 5"/>
          <p:cNvSpPr>
            <a:spLocks noGrp="1" noChangeArrowheads="1"/>
          </p:cNvSpPr>
          <p:nvPr>
            <p:ph type="subTitle" idx="1"/>
          </p:nvPr>
        </p:nvSpPr>
        <p:spPr/>
        <p:txBody>
          <a:bodyPr rtlCol="0">
            <a:noAutofit/>
          </a:bodyPr>
          <a:lstStyle/>
          <a:p>
            <a:pPr eaLnBrk="1" fontAlgn="auto" hangingPunct="1">
              <a:lnSpc>
                <a:spcPct val="90000"/>
              </a:lnSpc>
              <a:spcAft>
                <a:spcPts val="0"/>
              </a:spcAft>
              <a:buFont typeface="Arial" pitchFamily="34" charset="0"/>
              <a:buNone/>
              <a:defRPr/>
            </a:pPr>
            <a:r>
              <a:rPr lang="en-AU" sz="2800" dirty="0">
                <a:effectLst>
                  <a:outerShdw blurRad="38100" dist="38100" dir="2700000" algn="tl">
                    <a:srgbClr val="C0C0C0"/>
                  </a:outerShdw>
                </a:effectLst>
              </a:rPr>
              <a:t>If you want to develop a high level of fitness to play competitive </a:t>
            </a:r>
            <a:r>
              <a:rPr lang="en-AU" sz="2800" dirty="0" smtClean="0">
                <a:effectLst>
                  <a:outerShdw blurRad="38100" dist="38100" dir="2700000" algn="tl">
                    <a:srgbClr val="C0C0C0"/>
                  </a:outerShdw>
                </a:effectLst>
              </a:rPr>
              <a:t>sport </a:t>
            </a:r>
            <a:r>
              <a:rPr lang="en-AU" sz="2800" dirty="0">
                <a:effectLst>
                  <a:outerShdw blurRad="38100" dist="38100" dir="2700000" algn="tl">
                    <a:srgbClr val="C0C0C0"/>
                  </a:outerShdw>
                </a:effectLst>
              </a:rPr>
              <a:t>you need to develop </a:t>
            </a:r>
            <a:r>
              <a:rPr lang="en-AU" sz="2800" dirty="0" smtClean="0">
                <a:effectLst>
                  <a:outerShdw blurRad="38100" dist="38100" dir="2700000" algn="tl">
                    <a:srgbClr val="C0C0C0"/>
                  </a:outerShdw>
                </a:effectLst>
              </a:rPr>
              <a:t>your sport/skill-related </a:t>
            </a:r>
            <a:r>
              <a:rPr lang="en-AU" sz="2800" dirty="0">
                <a:effectLst>
                  <a:outerShdw blurRad="38100" dist="38100" dir="2700000" algn="tl">
                    <a:srgbClr val="C0C0C0"/>
                  </a:outerShdw>
                </a:effectLst>
              </a:rPr>
              <a:t>components of fitness!</a:t>
            </a:r>
          </a:p>
        </p:txBody>
      </p:sp>
    </p:spTree>
    <p:extLst>
      <p:ext uri="{BB962C8B-B14F-4D97-AF65-F5344CB8AC3E}">
        <p14:creationId xmlns:p14="http://schemas.microsoft.com/office/powerpoint/2010/main" val="4231771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rtlCol="0">
            <a:normAutofit/>
          </a:bodyPr>
          <a:lstStyle/>
          <a:p>
            <a:pPr fontAlgn="auto">
              <a:spcAft>
                <a:spcPts val="0"/>
              </a:spcAft>
              <a:buFont typeface="Arial" pitchFamily="34" charset="0"/>
              <a:buNone/>
              <a:defRPr/>
            </a:pPr>
            <a:r>
              <a:rPr lang="en-AU" sz="2400" dirty="0">
                <a:effectLst>
                  <a:outerShdw blurRad="38100" dist="38100" dir="2700000" algn="tl">
                    <a:srgbClr val="C0C0C0"/>
                  </a:outerShdw>
                </a:effectLst>
              </a:rPr>
              <a:t>This is the level of physical fitness needed to take on the demands of regular sporting activity. </a:t>
            </a:r>
          </a:p>
          <a:p>
            <a:pPr fontAlgn="auto">
              <a:spcAft>
                <a:spcPts val="0"/>
              </a:spcAft>
              <a:buFont typeface="Arial" pitchFamily="34" charset="0"/>
              <a:buNone/>
              <a:defRPr/>
            </a:pPr>
            <a:r>
              <a:rPr lang="en-AU" sz="2400" dirty="0">
                <a:effectLst>
                  <a:outerShdw blurRad="38100" dist="38100" dir="2700000" algn="tl">
                    <a:srgbClr val="C0C0C0"/>
                  </a:outerShdw>
                </a:effectLst>
              </a:rPr>
              <a:t>Although we may be fit from a health point of view, we may not have the fitness required to play a sport. There are many types of sports and each has its own unique demands on the body</a:t>
            </a:r>
            <a:r>
              <a:rPr lang="en-AU" sz="2400" dirty="0" smtClean="0">
                <a:effectLst>
                  <a:outerShdw blurRad="38100" dist="38100" dir="2700000" algn="tl">
                    <a:srgbClr val="C0C0C0"/>
                  </a:outerShdw>
                </a:effectLst>
              </a:rPr>
              <a:t>.</a:t>
            </a:r>
          </a:p>
          <a:p>
            <a:pPr fontAlgn="auto">
              <a:spcAft>
                <a:spcPts val="0"/>
              </a:spcAft>
              <a:buFont typeface="Arial" pitchFamily="34" charset="0"/>
              <a:buNone/>
              <a:defRPr/>
            </a:pPr>
            <a:endParaRPr lang="en-AU" sz="2400" dirty="0">
              <a:effectLst>
                <a:outerShdw blurRad="38100" dist="38100" dir="2700000" algn="tl">
                  <a:srgbClr val="C0C0C0"/>
                </a:outerShdw>
              </a:effectLst>
            </a:endParaRPr>
          </a:p>
        </p:txBody>
      </p:sp>
      <p:sp>
        <p:nvSpPr>
          <p:cNvPr id="5122" name="Rectangle 2"/>
          <p:cNvSpPr>
            <a:spLocks noGrp="1" noChangeArrowheads="1"/>
          </p:cNvSpPr>
          <p:nvPr>
            <p:ph type="title"/>
          </p:nvPr>
        </p:nvSpPr>
        <p:spPr/>
        <p:txBody>
          <a:bodyPr>
            <a:normAutofit fontScale="90000"/>
          </a:bodyPr>
          <a:lstStyle/>
          <a:p>
            <a:pPr fontAlgn="auto">
              <a:spcAft>
                <a:spcPts val="0"/>
              </a:spcAft>
              <a:defRPr/>
            </a:pPr>
            <a:r>
              <a:rPr lang="en-AU" sz="4000" b="1">
                <a:effectLst>
                  <a:outerShdw blurRad="38100" dist="38100" dir="2700000" algn="tl">
                    <a:srgbClr val="C0C0C0"/>
                  </a:outerShdw>
                </a:effectLst>
              </a:rPr>
              <a:t>Sport-Related Fitness</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
        <p:nvSpPr>
          <p:cNvPr id="4" name="Text Box 9"/>
          <p:cNvSpPr txBox="1">
            <a:spLocks noChangeArrowheads="1"/>
          </p:cNvSpPr>
          <p:nvPr/>
        </p:nvSpPr>
        <p:spPr bwMode="auto">
          <a:xfrm>
            <a:off x="2362200" y="3429000"/>
            <a:ext cx="3718793" cy="3276543"/>
          </a:xfrm>
          <a:prstGeom prst="rect">
            <a:avLst/>
          </a:prstGeom>
          <a:solidFill>
            <a:srgbClr val="FFFFFF"/>
          </a:solidFill>
          <a:ln w="9525">
            <a:solidFill>
              <a:srgbClr val="000000"/>
            </a:solidFill>
            <a:miter lim="800000"/>
            <a:headEnd/>
            <a:tailEnd/>
          </a:ln>
        </p:spPr>
        <p:txBody>
          <a:bodyPr/>
          <a:lstStyle>
            <a:lvl1pPr marL="342900" indent="-342900"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algn="just" eaLnBrk="1" hangingPunct="1"/>
            <a:r>
              <a:rPr lang="en-AU" sz="2000" dirty="0">
                <a:solidFill>
                  <a:srgbClr val="000000"/>
                </a:solidFill>
                <a:latin typeface="Times New Roman" pitchFamily="18" charset="0"/>
                <a:ea typeface="SimSun" pitchFamily="2" charset="-122"/>
              </a:rPr>
              <a:t>Sport related components</a:t>
            </a:r>
          </a:p>
          <a:p>
            <a:pPr lvl="1" algn="just" eaLnBrk="1" hangingPunct="1"/>
            <a:r>
              <a:rPr lang="en-AU" sz="2000" dirty="0">
                <a:solidFill>
                  <a:srgbClr val="000000"/>
                </a:solidFill>
                <a:latin typeface="Times New Roman" pitchFamily="18" charset="0"/>
                <a:ea typeface="SimSun" pitchFamily="2" charset="-122"/>
              </a:rPr>
              <a:t>Agility </a:t>
            </a:r>
          </a:p>
          <a:p>
            <a:pPr lvl="1" algn="just" eaLnBrk="1" hangingPunct="1"/>
            <a:r>
              <a:rPr lang="en-AU" sz="2000" dirty="0">
                <a:solidFill>
                  <a:srgbClr val="000000"/>
                </a:solidFill>
                <a:latin typeface="Times New Roman" pitchFamily="18" charset="0"/>
                <a:ea typeface="SimSun" pitchFamily="2" charset="-122"/>
              </a:rPr>
              <a:t>Balance </a:t>
            </a:r>
          </a:p>
          <a:p>
            <a:pPr lvl="1" algn="just" eaLnBrk="1" hangingPunct="1"/>
            <a:r>
              <a:rPr lang="en-AU" sz="2000" dirty="0">
                <a:solidFill>
                  <a:srgbClr val="000000"/>
                </a:solidFill>
                <a:latin typeface="Times New Roman" pitchFamily="18" charset="0"/>
                <a:ea typeface="SimSun" pitchFamily="2" charset="-122"/>
              </a:rPr>
              <a:t>Coordination</a:t>
            </a:r>
          </a:p>
          <a:p>
            <a:pPr lvl="1" algn="just" eaLnBrk="1" hangingPunct="1"/>
            <a:r>
              <a:rPr lang="en-AU" sz="2000" dirty="0">
                <a:solidFill>
                  <a:srgbClr val="000000"/>
                </a:solidFill>
                <a:latin typeface="Times New Roman" pitchFamily="18" charset="0"/>
                <a:ea typeface="SimSun" pitchFamily="2" charset="-122"/>
              </a:rPr>
              <a:t>Speed</a:t>
            </a:r>
          </a:p>
          <a:p>
            <a:pPr lvl="1" algn="just" eaLnBrk="1" hangingPunct="1"/>
            <a:r>
              <a:rPr lang="en-AU" sz="2000" dirty="0">
                <a:solidFill>
                  <a:srgbClr val="000000"/>
                </a:solidFill>
                <a:latin typeface="Times New Roman" pitchFamily="18" charset="0"/>
                <a:ea typeface="SimSun" pitchFamily="2" charset="-122"/>
              </a:rPr>
              <a:t>Muscular Power </a:t>
            </a:r>
          </a:p>
          <a:p>
            <a:pPr lvl="1" algn="just" eaLnBrk="1" hangingPunct="1"/>
            <a:r>
              <a:rPr lang="en-AU" sz="2000" dirty="0">
                <a:solidFill>
                  <a:srgbClr val="000000"/>
                </a:solidFill>
                <a:latin typeface="Times New Roman" pitchFamily="18" charset="0"/>
                <a:ea typeface="SimSun" pitchFamily="2" charset="-122"/>
              </a:rPr>
              <a:t>Muscular endurance</a:t>
            </a:r>
          </a:p>
          <a:p>
            <a:pPr lvl="1" algn="just" eaLnBrk="1" hangingPunct="1"/>
            <a:r>
              <a:rPr lang="en-AU" sz="2000" dirty="0">
                <a:solidFill>
                  <a:srgbClr val="000000"/>
                </a:solidFill>
                <a:latin typeface="Times New Roman" pitchFamily="18" charset="0"/>
                <a:ea typeface="SimSun" pitchFamily="2" charset="-122"/>
              </a:rPr>
              <a:t>Maximum Strength</a:t>
            </a:r>
          </a:p>
          <a:p>
            <a:pPr lvl="1" algn="just" eaLnBrk="1" hangingPunct="1"/>
            <a:r>
              <a:rPr lang="en-AU" sz="2000" dirty="0">
                <a:solidFill>
                  <a:srgbClr val="000000"/>
                </a:solidFill>
                <a:latin typeface="Times New Roman" pitchFamily="18" charset="0"/>
                <a:ea typeface="SimSun" pitchFamily="2" charset="-122"/>
              </a:rPr>
              <a:t>Reaction Time</a:t>
            </a:r>
            <a:endParaRPr lang="en-AU" sz="3600" dirty="0">
              <a:solidFill>
                <a:srgbClr val="000000"/>
              </a:solidFill>
            </a:endParaRPr>
          </a:p>
        </p:txBody>
      </p:sp>
    </p:spTree>
    <p:extLst>
      <p:ext uri="{BB962C8B-B14F-4D97-AF65-F5344CB8AC3E}">
        <p14:creationId xmlns:p14="http://schemas.microsoft.com/office/powerpoint/2010/main" val="2632640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2800" dirty="0">
                <a:effectLst>
                  <a:outerShdw blurRad="38100" dist="38100" dir="2700000" algn="tl">
                    <a:srgbClr val="C0C0C0"/>
                  </a:outerShdw>
                </a:effectLst>
              </a:rPr>
              <a:t>This is the ability to use strength quickly to produce an explosive effort, for example, when jumping or throwing a shot put.</a:t>
            </a:r>
          </a:p>
        </p:txBody>
      </p:sp>
      <p:sp>
        <p:nvSpPr>
          <p:cNvPr id="24578"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a:effectLst>
                  <a:outerShdw blurRad="38100" dist="38100" dir="2700000" algn="tl">
                    <a:srgbClr val="C0C0C0"/>
                  </a:outerShdw>
                </a:effectLst>
              </a:rPr>
              <a:t>Muscular Power</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Tree>
    <p:extLst>
      <p:ext uri="{BB962C8B-B14F-4D97-AF65-F5344CB8AC3E}">
        <p14:creationId xmlns:p14="http://schemas.microsoft.com/office/powerpoint/2010/main" val="226758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4000" dirty="0">
                <a:effectLst>
                  <a:outerShdw blurRad="38100" dist="38100" dir="2700000" algn="tl">
                    <a:srgbClr val="C0C0C0"/>
                  </a:outerShdw>
                </a:effectLst>
              </a:rPr>
              <a:t>Is ability to apply maximum force to an immovable object.</a:t>
            </a:r>
          </a:p>
        </p:txBody>
      </p:sp>
      <p:sp>
        <p:nvSpPr>
          <p:cNvPr id="33794"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dirty="0">
                <a:effectLst>
                  <a:outerShdw blurRad="38100" dist="38100" dir="2700000" algn="tl">
                    <a:srgbClr val="C0C0C0"/>
                  </a:outerShdw>
                </a:effectLst>
              </a:rPr>
              <a:t>Maximum Strength</a:t>
            </a:r>
            <a:br>
              <a:rPr lang="en-AU" sz="4000" b="1" dirty="0">
                <a:effectLst>
                  <a:outerShdw blurRad="38100" dist="38100" dir="2700000" algn="tl">
                    <a:srgbClr val="C0C0C0"/>
                  </a:outerShdw>
                </a:effectLst>
              </a:rPr>
            </a:br>
            <a:endParaRPr lang="en-AU" sz="4000" b="1" dirty="0">
              <a:effectLst>
                <a:outerShdw blurRad="38100" dist="38100" dir="2700000" algn="tl">
                  <a:srgbClr val="C0C0C0"/>
                </a:outerShdw>
              </a:effectLst>
            </a:endParaRPr>
          </a:p>
        </p:txBody>
      </p:sp>
    </p:spTree>
    <p:extLst>
      <p:ext uri="{BB962C8B-B14F-4D97-AF65-F5344CB8AC3E}">
        <p14:creationId xmlns:p14="http://schemas.microsoft.com/office/powerpoint/2010/main" val="1858562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2800" dirty="0">
                <a:effectLst>
                  <a:outerShdw blurRad="38100" dist="38100" dir="2700000" algn="tl">
                    <a:srgbClr val="C0C0C0"/>
                  </a:outerShdw>
                </a:effectLst>
              </a:rPr>
              <a:t>Is the ability to work the muscles very hard for a period of time.</a:t>
            </a:r>
          </a:p>
        </p:txBody>
      </p:sp>
      <p:sp>
        <p:nvSpPr>
          <p:cNvPr id="32770"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a:effectLst>
                  <a:outerShdw blurRad="38100" dist="38100" dir="2700000" algn="tl">
                    <a:srgbClr val="C0C0C0"/>
                  </a:outerShdw>
                </a:effectLst>
              </a:rPr>
              <a:t>Muscular Endurance</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Tree>
    <p:extLst>
      <p:ext uri="{BB962C8B-B14F-4D97-AF65-F5344CB8AC3E}">
        <p14:creationId xmlns:p14="http://schemas.microsoft.com/office/powerpoint/2010/main" val="3663810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3200" dirty="0">
                <a:effectLst>
                  <a:outerShdw blurRad="38100" dist="38100" dir="2700000" algn="tl">
                    <a:srgbClr val="C0C0C0"/>
                  </a:outerShdw>
                </a:effectLst>
              </a:rPr>
              <a:t>This is the ability to get your body moving quickly.  Speed activities are short event requiring rapid movement, such as 100m or 100m track events or 50m swimming.</a:t>
            </a:r>
          </a:p>
        </p:txBody>
      </p:sp>
      <p:sp>
        <p:nvSpPr>
          <p:cNvPr id="31746"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a:effectLst>
                  <a:outerShdw blurRad="38100" dist="38100" dir="2700000" algn="tl">
                    <a:srgbClr val="C0C0C0"/>
                  </a:outerShdw>
                </a:effectLst>
              </a:rPr>
              <a:t>Speed (Anaerobic Capacity)</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Tree>
    <p:extLst>
      <p:ext uri="{BB962C8B-B14F-4D97-AF65-F5344CB8AC3E}">
        <p14:creationId xmlns:p14="http://schemas.microsoft.com/office/powerpoint/2010/main" val="2801905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3200" dirty="0">
                <a:effectLst>
                  <a:outerShdw blurRad="38100" dist="38100" dir="2700000" algn="tl">
                    <a:srgbClr val="C0C0C0"/>
                  </a:outerShdw>
                </a:effectLst>
              </a:rPr>
              <a:t>This is the ability to accelerate quickly, dodge weave and turn.  Agility is essential in most team sports for actions such as avoiding opposition and falling over and recovering quickly.</a:t>
            </a:r>
          </a:p>
        </p:txBody>
      </p:sp>
      <p:sp>
        <p:nvSpPr>
          <p:cNvPr id="29698"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a:effectLst>
                  <a:outerShdw blurRad="38100" dist="38100" dir="2700000" algn="tl">
                    <a:srgbClr val="C0C0C0"/>
                  </a:outerShdw>
                </a:effectLst>
              </a:rPr>
              <a:t>Agility</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Tree>
    <p:extLst>
      <p:ext uri="{BB962C8B-B14F-4D97-AF65-F5344CB8AC3E}">
        <p14:creationId xmlns:p14="http://schemas.microsoft.com/office/powerpoint/2010/main" val="150408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2800" dirty="0">
                <a:effectLst>
                  <a:outerShdw blurRad="38100" dist="38100" dir="2700000" algn="tl">
                    <a:srgbClr val="C0C0C0"/>
                  </a:outerShdw>
                </a:effectLst>
              </a:rPr>
              <a:t>Balance is the ability to stay upright and in control of your body position when you are moving or stationary.  Most sporting activities require balance</a:t>
            </a:r>
            <a:r>
              <a:rPr lang="en-AU" dirty="0">
                <a:effectLst>
                  <a:outerShdw blurRad="38100" dist="38100" dir="2700000" algn="tl">
                    <a:srgbClr val="C0C0C0"/>
                  </a:outerShdw>
                </a:effectLst>
              </a:rPr>
              <a:t>.</a:t>
            </a:r>
          </a:p>
        </p:txBody>
      </p:sp>
      <p:sp>
        <p:nvSpPr>
          <p:cNvPr id="28674"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dirty="0">
                <a:effectLst>
                  <a:outerShdw blurRad="38100" dist="38100" dir="2700000" algn="tl">
                    <a:srgbClr val="C0C0C0"/>
                  </a:outerShdw>
                </a:effectLst>
              </a:rPr>
              <a:t>Balance</a:t>
            </a:r>
            <a:br>
              <a:rPr lang="en-AU" sz="4000" b="1" dirty="0">
                <a:effectLst>
                  <a:outerShdw blurRad="38100" dist="38100" dir="2700000" algn="tl">
                    <a:srgbClr val="C0C0C0"/>
                  </a:outerShdw>
                </a:effectLst>
              </a:rPr>
            </a:br>
            <a:endParaRPr lang="en-AU" sz="4000" b="1" dirty="0">
              <a:effectLst>
                <a:outerShdw blurRad="38100" dist="38100" dir="2700000" algn="tl">
                  <a:srgbClr val="C0C0C0"/>
                </a:outerShdw>
              </a:effectLst>
            </a:endParaRPr>
          </a:p>
        </p:txBody>
      </p:sp>
    </p:spTree>
    <p:extLst>
      <p:ext uri="{BB962C8B-B14F-4D97-AF65-F5344CB8AC3E}">
        <p14:creationId xmlns:p14="http://schemas.microsoft.com/office/powerpoint/2010/main" val="571000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3200" dirty="0">
                <a:effectLst>
                  <a:outerShdw blurRad="38100" dist="38100" dir="2700000" algn="tl">
                    <a:srgbClr val="C0C0C0"/>
                  </a:outerShdw>
                </a:effectLst>
              </a:rPr>
              <a:t>Coordination is the ability to time your movements so you can perform them smoothly and accurately.  All activities require some sort of coordination</a:t>
            </a:r>
            <a:r>
              <a:rPr lang="en-AU" dirty="0">
                <a:effectLst>
                  <a:outerShdw blurRad="38100" dist="38100" dir="2700000" algn="tl">
                    <a:srgbClr val="C0C0C0"/>
                  </a:outerShdw>
                </a:effectLst>
              </a:rPr>
              <a:t>.</a:t>
            </a:r>
          </a:p>
        </p:txBody>
      </p:sp>
      <p:sp>
        <p:nvSpPr>
          <p:cNvPr id="52226" name="Rectangle 2"/>
          <p:cNvSpPr>
            <a:spLocks noGrp="1" noChangeArrowheads="1"/>
          </p:cNvSpPr>
          <p:nvPr>
            <p:ph type="title"/>
          </p:nvPr>
        </p:nvSpPr>
        <p:spPr/>
        <p:txBody>
          <a:bodyPr/>
          <a:lstStyle/>
          <a:p>
            <a:pPr eaLnBrk="1" fontAlgn="auto" hangingPunct="1">
              <a:spcAft>
                <a:spcPts val="0"/>
              </a:spcAft>
              <a:defRPr/>
            </a:pPr>
            <a:r>
              <a:rPr lang="en-AU">
                <a:effectLst>
                  <a:outerShdw blurRad="38100" dist="38100" dir="2700000" algn="tl">
                    <a:srgbClr val="C0C0C0"/>
                  </a:outerShdw>
                </a:effectLst>
              </a:rPr>
              <a:t>Coordination </a:t>
            </a:r>
          </a:p>
        </p:txBody>
      </p:sp>
    </p:spTree>
    <p:extLst>
      <p:ext uri="{BB962C8B-B14F-4D97-AF65-F5344CB8AC3E}">
        <p14:creationId xmlns:p14="http://schemas.microsoft.com/office/powerpoint/2010/main" val="3247037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p:txBody>
          <a:bodyPr rtlCol="0">
            <a:normAutofit/>
          </a:bodyPr>
          <a:lstStyle/>
          <a:p>
            <a:pPr algn="just" eaLnBrk="1" fontAlgn="auto" hangingPunct="1">
              <a:spcAft>
                <a:spcPts val="0"/>
              </a:spcAft>
              <a:buFont typeface="Arial" pitchFamily="34" charset="0"/>
              <a:buNone/>
              <a:defRPr/>
            </a:pPr>
            <a:r>
              <a:rPr lang="en-AU" sz="3200" dirty="0">
                <a:effectLst>
                  <a:outerShdw blurRad="38100" dist="38100" dir="2700000" algn="tl">
                    <a:srgbClr val="C0C0C0"/>
                  </a:outerShdw>
                </a:effectLst>
              </a:rPr>
              <a:t>Is the ability to respond to a stimulus quickly.</a:t>
            </a:r>
          </a:p>
        </p:txBody>
      </p:sp>
      <p:sp>
        <p:nvSpPr>
          <p:cNvPr id="51202" name="Rectangle 2"/>
          <p:cNvSpPr>
            <a:spLocks noGrp="1" noChangeArrowheads="1"/>
          </p:cNvSpPr>
          <p:nvPr>
            <p:ph type="title"/>
          </p:nvPr>
        </p:nvSpPr>
        <p:spPr/>
        <p:txBody>
          <a:bodyPr>
            <a:normAutofit fontScale="90000"/>
          </a:bodyPr>
          <a:lstStyle/>
          <a:p>
            <a:pPr eaLnBrk="1" fontAlgn="auto" hangingPunct="1">
              <a:spcAft>
                <a:spcPts val="0"/>
              </a:spcAft>
              <a:defRPr/>
            </a:pPr>
            <a:r>
              <a:rPr lang="en-AU" sz="4000" b="1">
                <a:effectLst>
                  <a:outerShdw blurRad="38100" dist="38100" dir="2700000" algn="tl">
                    <a:srgbClr val="C0C0C0"/>
                  </a:outerShdw>
                </a:effectLst>
              </a:rPr>
              <a:t>Reaction Time</a:t>
            </a:r>
            <a:br>
              <a:rPr lang="en-AU" sz="4000" b="1">
                <a:effectLst>
                  <a:outerShdw blurRad="38100" dist="38100" dir="2700000" algn="tl">
                    <a:srgbClr val="C0C0C0"/>
                  </a:outerShdw>
                </a:effectLst>
              </a:rPr>
            </a:br>
            <a:endParaRPr lang="en-AU" sz="4000" b="1">
              <a:effectLst>
                <a:outerShdw blurRad="38100" dist="38100" dir="2700000" algn="tl">
                  <a:srgbClr val="C0C0C0"/>
                </a:outerShdw>
              </a:effectLst>
            </a:endParaRPr>
          </a:p>
        </p:txBody>
      </p:sp>
    </p:spTree>
    <p:extLst>
      <p:ext uri="{BB962C8B-B14F-4D97-AF65-F5344CB8AC3E}">
        <p14:creationId xmlns:p14="http://schemas.microsoft.com/office/powerpoint/2010/main" val="20951842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wdDnDiag">
          <a:fgClr>
            <a:schemeClr val="bg1"/>
          </a:fgClr>
          <a:bgClr>
            <a:schemeClr val="folHlink"/>
          </a:bgClr>
        </a:pattFill>
        <a:effectLst/>
      </p:bgPr>
    </p:bg>
    <p:spTree>
      <p:nvGrpSpPr>
        <p:cNvPr id="1" name=""/>
        <p:cNvGrpSpPr/>
        <p:nvPr/>
      </p:nvGrpSpPr>
      <p:grpSpPr>
        <a:xfrm>
          <a:off x="0" y="0"/>
          <a:ext cx="0" cy="0"/>
          <a:chOff x="0" y="0"/>
          <a:chExt cx="0" cy="0"/>
        </a:xfrm>
      </p:grpSpPr>
      <p:sp>
        <p:nvSpPr>
          <p:cNvPr id="17411" name="Rectangle 3"/>
          <p:cNvSpPr>
            <a:spLocks noGrp="1" noChangeArrowheads="1"/>
          </p:cNvSpPr>
          <p:nvPr>
            <p:ph idx="4294967295"/>
          </p:nvPr>
        </p:nvSpPr>
        <p:spPr>
          <a:xfrm>
            <a:off x="685800" y="1437121"/>
            <a:ext cx="8229600" cy="4525962"/>
          </a:xfrm>
          <a:solidFill>
            <a:schemeClr val="bg1"/>
          </a:solidFill>
          <a:ln>
            <a:solidFill>
              <a:srgbClr val="CC0066"/>
            </a:solidFill>
            <a:miter lim="800000"/>
            <a:headEnd/>
            <a:tailEnd/>
          </a:ln>
        </p:spPr>
        <p:txBody>
          <a:bodyPr>
            <a:normAutofit/>
          </a:bodyPr>
          <a:lstStyle/>
          <a:p>
            <a:pPr>
              <a:lnSpc>
                <a:spcPct val="80000"/>
              </a:lnSpc>
            </a:pPr>
            <a:endParaRPr lang="en-US" sz="2400" dirty="0"/>
          </a:p>
          <a:p>
            <a:pPr>
              <a:lnSpc>
                <a:spcPct val="80000"/>
              </a:lnSpc>
            </a:pPr>
            <a:r>
              <a:rPr lang="en-US" sz="2400" dirty="0"/>
              <a:t>Isokinetic exercise is a form of active exercise in which a muscle or group of muscles contracts against a controlled accommodating resistance which is moving at a constant angular velocity.</a:t>
            </a:r>
          </a:p>
          <a:p>
            <a:pPr>
              <a:lnSpc>
                <a:spcPct val="80000"/>
              </a:lnSpc>
            </a:pPr>
            <a:r>
              <a:rPr lang="en-US" sz="2400" dirty="0"/>
              <a:t>The isokinetic exercise are performed with a specialized apparatus that provides variable resistance to a movement, so that no matter how much effort is exerted, the movement takes place at a constant speed. </a:t>
            </a:r>
          </a:p>
          <a:p>
            <a:pPr lvl="1">
              <a:lnSpc>
                <a:spcPct val="80000"/>
              </a:lnSpc>
            </a:pPr>
            <a:r>
              <a:rPr lang="en-US" sz="2000" b="1" dirty="0">
                <a:latin typeface="Georgia" panose="02040502050405020303" pitchFamily="18" charset="0"/>
              </a:rPr>
              <a:t>The isokinetic device are computerized training and testing device that provide maximum resistance through the entire ROM.</a:t>
            </a:r>
          </a:p>
          <a:p>
            <a:pPr lvl="1">
              <a:lnSpc>
                <a:spcPct val="80000"/>
              </a:lnSpc>
            </a:pPr>
            <a:r>
              <a:rPr lang="en-US" sz="2000" b="1" dirty="0">
                <a:latin typeface="Georgia" panose="02040502050405020303" pitchFamily="18" charset="0"/>
              </a:rPr>
              <a:t>The device provide multi-angle isometric resistance, resisted concentric and eccentric exercise.</a:t>
            </a:r>
            <a:r>
              <a:rPr lang="en-US" sz="2400" b="1" dirty="0">
                <a:latin typeface="Georgia" panose="02040502050405020303" pitchFamily="18" charset="0"/>
              </a:rPr>
              <a:t> </a:t>
            </a:r>
          </a:p>
        </p:txBody>
      </p:sp>
      <p:sp>
        <p:nvSpPr>
          <p:cNvPr id="17410" name="Rectangle 2" descr="رق"/>
          <p:cNvSpPr>
            <a:spLocks noGrp="1" noChangeArrowheads="1"/>
          </p:cNvSpPr>
          <p:nvPr>
            <p:ph type="title" idx="4294967295"/>
          </p:nvPr>
        </p:nvSpPr>
        <p:spPr>
          <a:xfrm>
            <a:off x="685800" y="294121"/>
            <a:ext cx="8229600" cy="1143000"/>
          </a:xfrm>
          <a:blipFill dpi="0" rotWithShape="1">
            <a:blip r:embed="rId2"/>
            <a:srcRect/>
            <a:tile tx="0" ty="0" sx="100000" sy="100000" flip="none" algn="tl"/>
          </a:blipFill>
          <a:ln>
            <a:solidFill>
              <a:srgbClr val="33CC33"/>
            </a:solidFill>
            <a:miter lim="800000"/>
            <a:headEnd/>
            <a:tailEnd/>
          </a:ln>
        </p:spPr>
        <p:txBody>
          <a:bodyPr/>
          <a:lstStyle/>
          <a:p>
            <a:r>
              <a:rPr lang="en-US" sz="3200" b="1">
                <a:solidFill>
                  <a:srgbClr val="FF0000"/>
                </a:solidFill>
              </a:rPr>
              <a:t>Isokinetic Resistive Exercise</a:t>
            </a:r>
          </a:p>
        </p:txBody>
      </p:sp>
    </p:spTree>
    <p:extLst>
      <p:ext uri="{BB962C8B-B14F-4D97-AF65-F5344CB8AC3E}">
        <p14:creationId xmlns:p14="http://schemas.microsoft.com/office/powerpoint/2010/main" val="179383754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idx="4294967295"/>
          </p:nvPr>
        </p:nvSpPr>
        <p:spPr>
          <a:xfrm>
            <a:off x="914400" y="274638"/>
            <a:ext cx="8229600" cy="1143000"/>
          </a:xfrm>
        </p:spPr>
        <p:txBody>
          <a:bodyPr/>
          <a:lstStyle/>
          <a:p>
            <a:pPr eaLnBrk="1" hangingPunct="1"/>
            <a:r>
              <a:rPr lang="en-US" dirty="0" smtClean="0"/>
              <a:t>Dimensions of Wellness</a:t>
            </a:r>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2300" y="1416050"/>
            <a:ext cx="5116513" cy="493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8365847"/>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normAutofit/>
          </a:bodyPr>
          <a:lstStyle/>
          <a:p>
            <a:pPr algn="just" eaLnBrk="1" hangingPunct="1"/>
            <a:r>
              <a:rPr lang="en-US" sz="2800" b="1" i="1" dirty="0" smtClean="0"/>
              <a:t>The ability to carry out daily tasks, achieve fitness (e.g. pulmonary, cardiovascular, gastrointestinal), maintain adequate nutrition and proper body fat, avoid abusing drugs and alcohol or using tobacco products, and generally to practice positive lifestyle habits.</a:t>
            </a:r>
            <a:r>
              <a:rPr lang="en-US" sz="2800" dirty="0" smtClean="0"/>
              <a:t> </a:t>
            </a:r>
          </a:p>
        </p:txBody>
      </p:sp>
      <p:sp>
        <p:nvSpPr>
          <p:cNvPr id="16386" name="Rectangle 2"/>
          <p:cNvSpPr>
            <a:spLocks noGrp="1" noChangeArrowheads="1"/>
          </p:cNvSpPr>
          <p:nvPr>
            <p:ph type="title"/>
          </p:nvPr>
        </p:nvSpPr>
        <p:spPr/>
        <p:txBody>
          <a:bodyPr/>
          <a:lstStyle/>
          <a:p>
            <a:pPr eaLnBrk="1" hangingPunct="1"/>
            <a:r>
              <a:rPr lang="en-US" i="1" dirty="0" smtClean="0"/>
              <a:t>1. </a:t>
            </a:r>
            <a:r>
              <a:rPr lang="en-US" i="1" u="sng" dirty="0" smtClean="0"/>
              <a:t>Physical.</a:t>
            </a:r>
          </a:p>
        </p:txBody>
      </p:sp>
    </p:spTree>
    <p:extLst>
      <p:ext uri="{BB962C8B-B14F-4D97-AF65-F5344CB8AC3E}">
        <p14:creationId xmlns:p14="http://schemas.microsoft.com/office/powerpoint/2010/main" val="2573018288"/>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p:txBody>
          <a:bodyPr/>
          <a:lstStyle/>
          <a:p>
            <a:pPr algn="just" eaLnBrk="1" hangingPunct="1"/>
            <a:r>
              <a:rPr lang="en-US" sz="3200" dirty="0" smtClean="0"/>
              <a:t>The ability to learn and use information effectively for personal, family, and career development</a:t>
            </a:r>
          </a:p>
        </p:txBody>
      </p:sp>
      <p:sp>
        <p:nvSpPr>
          <p:cNvPr id="19458" name="Rectangle 2"/>
          <p:cNvSpPr>
            <a:spLocks noGrp="1" noChangeArrowheads="1"/>
          </p:cNvSpPr>
          <p:nvPr>
            <p:ph type="title"/>
          </p:nvPr>
        </p:nvSpPr>
        <p:spPr/>
        <p:txBody>
          <a:bodyPr/>
          <a:lstStyle/>
          <a:p>
            <a:pPr eaLnBrk="1" hangingPunct="1"/>
            <a:r>
              <a:rPr lang="en-US" b="1" u="sng" dirty="0" smtClean="0"/>
              <a:t>2. Intellectual</a:t>
            </a:r>
            <a:r>
              <a:rPr lang="en-US" b="1" dirty="0" smtClean="0"/>
              <a:t>.</a:t>
            </a:r>
          </a:p>
        </p:txBody>
      </p:sp>
    </p:spTree>
    <p:extLst>
      <p:ext uri="{BB962C8B-B14F-4D97-AF65-F5344CB8AC3E}">
        <p14:creationId xmlns:p14="http://schemas.microsoft.com/office/powerpoint/2010/main" val="1505547040"/>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lstStyle/>
          <a:p>
            <a:pPr algn="just" eaLnBrk="1" hangingPunct="1"/>
            <a:r>
              <a:rPr lang="en-US" sz="4800" dirty="0" smtClean="0"/>
              <a:t>The ability to interact successfully with people and within the environment</a:t>
            </a:r>
          </a:p>
        </p:txBody>
      </p:sp>
      <p:sp>
        <p:nvSpPr>
          <p:cNvPr id="17410" name="Rectangle 2"/>
          <p:cNvSpPr>
            <a:spLocks noGrp="1" noChangeArrowheads="1"/>
          </p:cNvSpPr>
          <p:nvPr>
            <p:ph type="title"/>
          </p:nvPr>
        </p:nvSpPr>
        <p:spPr/>
        <p:txBody>
          <a:bodyPr/>
          <a:lstStyle/>
          <a:p>
            <a:pPr eaLnBrk="1" hangingPunct="1"/>
            <a:r>
              <a:rPr lang="en-US" b="1" dirty="0" smtClean="0"/>
              <a:t>3. </a:t>
            </a:r>
            <a:r>
              <a:rPr lang="en-US" b="1" u="sng" dirty="0" smtClean="0"/>
              <a:t>Social.</a:t>
            </a:r>
          </a:p>
        </p:txBody>
      </p:sp>
    </p:spTree>
    <p:extLst>
      <p:ext uri="{BB962C8B-B14F-4D97-AF65-F5344CB8AC3E}">
        <p14:creationId xmlns:p14="http://schemas.microsoft.com/office/powerpoint/2010/main" val="2202665324"/>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pPr algn="just" eaLnBrk="1" hangingPunct="1"/>
            <a:r>
              <a:rPr lang="en-US" sz="3200" dirty="0" smtClean="0"/>
              <a:t>The ability to manage stress and to express emotions appropriately, Emotional wellness involves the ability to recognize, accept, and express feelings.</a:t>
            </a:r>
          </a:p>
        </p:txBody>
      </p:sp>
      <p:sp>
        <p:nvSpPr>
          <p:cNvPr id="18434" name="Rectangle 2"/>
          <p:cNvSpPr>
            <a:spLocks noGrp="1" noChangeArrowheads="1"/>
          </p:cNvSpPr>
          <p:nvPr>
            <p:ph type="title"/>
          </p:nvPr>
        </p:nvSpPr>
        <p:spPr/>
        <p:txBody>
          <a:bodyPr/>
          <a:lstStyle/>
          <a:p>
            <a:pPr eaLnBrk="1" hangingPunct="1"/>
            <a:r>
              <a:rPr lang="en-US" b="1" dirty="0" smtClean="0"/>
              <a:t>4. Emotional.</a:t>
            </a:r>
          </a:p>
        </p:txBody>
      </p:sp>
    </p:spTree>
    <p:extLst>
      <p:ext uri="{BB962C8B-B14F-4D97-AF65-F5344CB8AC3E}">
        <p14:creationId xmlns:p14="http://schemas.microsoft.com/office/powerpoint/2010/main" val="1644829028"/>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p:txBody>
          <a:bodyPr>
            <a:normAutofit/>
          </a:bodyPr>
          <a:lstStyle/>
          <a:p>
            <a:pPr algn="just" eaLnBrk="1" hangingPunct="1"/>
            <a:r>
              <a:rPr lang="en-US" sz="2400" dirty="0" smtClean="0"/>
              <a:t>The belief in some force (nature, science, religion, or a higher power) that serves to unite human beings and provide meaning and purpose of life</a:t>
            </a:r>
          </a:p>
        </p:txBody>
      </p:sp>
      <p:sp>
        <p:nvSpPr>
          <p:cNvPr id="20482" name="Rectangle 2"/>
          <p:cNvSpPr>
            <a:spLocks noGrp="1" noChangeArrowheads="1"/>
          </p:cNvSpPr>
          <p:nvPr>
            <p:ph type="title"/>
          </p:nvPr>
        </p:nvSpPr>
        <p:spPr/>
        <p:txBody>
          <a:bodyPr/>
          <a:lstStyle/>
          <a:p>
            <a:pPr eaLnBrk="1" hangingPunct="1"/>
            <a:r>
              <a:rPr lang="en-US" b="1" smtClean="0"/>
              <a:t>5. </a:t>
            </a:r>
            <a:r>
              <a:rPr lang="en-US" b="1" u="sng" smtClean="0"/>
              <a:t>Spiritual.</a:t>
            </a:r>
          </a:p>
        </p:txBody>
      </p:sp>
    </p:spTree>
    <p:extLst>
      <p:ext uri="{BB962C8B-B14F-4D97-AF65-F5344CB8AC3E}">
        <p14:creationId xmlns:p14="http://schemas.microsoft.com/office/powerpoint/2010/main" val="3547171423"/>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normAutofit/>
          </a:bodyPr>
          <a:lstStyle/>
          <a:p>
            <a:pPr algn="just" eaLnBrk="1" hangingPunct="1"/>
            <a:r>
              <a:rPr lang="en-US" sz="3200" dirty="0" smtClean="0"/>
              <a:t>The ability to achieve a balance between work and leisure time, A person's beliefs about education, employment, and home influence personal satisfaction and relationships with others. </a:t>
            </a:r>
          </a:p>
        </p:txBody>
      </p:sp>
      <p:sp>
        <p:nvSpPr>
          <p:cNvPr id="21506" name="Rectangle 2"/>
          <p:cNvSpPr>
            <a:spLocks noGrp="1" noChangeArrowheads="1"/>
          </p:cNvSpPr>
          <p:nvPr>
            <p:ph type="title"/>
          </p:nvPr>
        </p:nvSpPr>
        <p:spPr/>
        <p:txBody>
          <a:bodyPr/>
          <a:lstStyle/>
          <a:p>
            <a:pPr eaLnBrk="1" hangingPunct="1"/>
            <a:r>
              <a:rPr lang="en-US" b="1" dirty="0" smtClean="0"/>
              <a:t>6. </a:t>
            </a:r>
            <a:r>
              <a:rPr lang="en-US" b="1" u="sng" dirty="0" smtClean="0"/>
              <a:t>Occupational.</a:t>
            </a:r>
          </a:p>
        </p:txBody>
      </p:sp>
    </p:spTree>
    <p:extLst>
      <p:ext uri="{BB962C8B-B14F-4D97-AF65-F5344CB8AC3E}">
        <p14:creationId xmlns:p14="http://schemas.microsoft.com/office/powerpoint/2010/main" val="978611307"/>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normAutofit/>
          </a:bodyPr>
          <a:lstStyle/>
          <a:p>
            <a:pPr eaLnBrk="1" hangingPunct="1"/>
            <a:r>
              <a:rPr lang="en-US" sz="3600" dirty="0" smtClean="0"/>
              <a:t>The ability to promote health measures that improve the standard of living and quality of life in the community </a:t>
            </a:r>
          </a:p>
        </p:txBody>
      </p:sp>
      <p:sp>
        <p:nvSpPr>
          <p:cNvPr id="22530" name="Rectangle 2"/>
          <p:cNvSpPr>
            <a:spLocks noGrp="1" noChangeArrowheads="1"/>
          </p:cNvSpPr>
          <p:nvPr>
            <p:ph type="title"/>
          </p:nvPr>
        </p:nvSpPr>
        <p:spPr/>
        <p:txBody>
          <a:bodyPr/>
          <a:lstStyle/>
          <a:p>
            <a:pPr eaLnBrk="1" hangingPunct="1"/>
            <a:r>
              <a:rPr lang="en-US" b="1" smtClean="0"/>
              <a:t>7. </a:t>
            </a:r>
            <a:r>
              <a:rPr lang="en-US" b="1" u="sng" smtClean="0"/>
              <a:t>Environmental</a:t>
            </a:r>
            <a:r>
              <a:rPr lang="en-US" b="1" smtClean="0"/>
              <a:t>.</a:t>
            </a:r>
          </a:p>
        </p:txBody>
      </p:sp>
    </p:spTree>
    <p:extLst>
      <p:ext uri="{BB962C8B-B14F-4D97-AF65-F5344CB8AC3E}">
        <p14:creationId xmlns:p14="http://schemas.microsoft.com/office/powerpoint/2010/main" val="1392175854"/>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5"/>
          <p:cNvSpPr>
            <a:spLocks noGrp="1" noChangeArrowheads="1"/>
          </p:cNvSpPr>
          <p:nvPr>
            <p:ph idx="1"/>
          </p:nvPr>
        </p:nvSpPr>
        <p:spPr>
          <a:xfrm>
            <a:off x="609600" y="1828800"/>
            <a:ext cx="7772400" cy="4114800"/>
          </a:xfrm>
        </p:spPr>
        <p:txBody>
          <a:bodyPr>
            <a:normAutofit lnSpcReduction="10000"/>
          </a:bodyPr>
          <a:lstStyle/>
          <a:p>
            <a:pPr eaLnBrk="1" hangingPunct="1">
              <a:lnSpc>
                <a:spcPct val="90000"/>
              </a:lnSpc>
              <a:defRPr/>
            </a:pPr>
            <a:r>
              <a:rPr lang="en-US" sz="2400" smtClean="0"/>
              <a:t>Regular physical activity</a:t>
            </a:r>
          </a:p>
          <a:p>
            <a:pPr eaLnBrk="1" hangingPunct="1">
              <a:lnSpc>
                <a:spcPct val="90000"/>
              </a:lnSpc>
              <a:defRPr/>
            </a:pPr>
            <a:r>
              <a:rPr lang="en-US" sz="2400" smtClean="0"/>
              <a:t>Eating well</a:t>
            </a:r>
          </a:p>
          <a:p>
            <a:pPr eaLnBrk="1" hangingPunct="1">
              <a:lnSpc>
                <a:spcPct val="90000"/>
              </a:lnSpc>
              <a:defRPr/>
            </a:pPr>
            <a:r>
              <a:rPr lang="en-US" sz="2400" smtClean="0"/>
              <a:t>Managing stress </a:t>
            </a:r>
          </a:p>
          <a:p>
            <a:pPr eaLnBrk="1" hangingPunct="1">
              <a:lnSpc>
                <a:spcPct val="90000"/>
              </a:lnSpc>
              <a:defRPr/>
            </a:pPr>
            <a:r>
              <a:rPr lang="en-US" sz="2400" smtClean="0"/>
              <a:t>Avoiding destructive habits</a:t>
            </a:r>
          </a:p>
          <a:p>
            <a:pPr eaLnBrk="1" hangingPunct="1">
              <a:lnSpc>
                <a:spcPct val="90000"/>
              </a:lnSpc>
              <a:defRPr/>
            </a:pPr>
            <a:r>
              <a:rPr lang="en-US" sz="2400" smtClean="0"/>
              <a:t>Practicing safe sex</a:t>
            </a:r>
          </a:p>
          <a:p>
            <a:pPr eaLnBrk="1" hangingPunct="1">
              <a:lnSpc>
                <a:spcPct val="90000"/>
              </a:lnSpc>
              <a:defRPr/>
            </a:pPr>
            <a:r>
              <a:rPr lang="en-US" sz="2400" smtClean="0"/>
              <a:t>Adopting good safety habits</a:t>
            </a:r>
          </a:p>
          <a:p>
            <a:pPr eaLnBrk="1" hangingPunct="1">
              <a:lnSpc>
                <a:spcPct val="90000"/>
              </a:lnSpc>
              <a:defRPr/>
            </a:pPr>
            <a:r>
              <a:rPr lang="en-US" sz="2400" smtClean="0"/>
              <a:t>Learning first aid</a:t>
            </a:r>
          </a:p>
          <a:p>
            <a:pPr eaLnBrk="1" hangingPunct="1">
              <a:lnSpc>
                <a:spcPct val="90000"/>
              </a:lnSpc>
              <a:defRPr/>
            </a:pPr>
            <a:r>
              <a:rPr lang="en-US" sz="2400" smtClean="0"/>
              <a:t>Adopting good personal health habits</a:t>
            </a:r>
          </a:p>
          <a:p>
            <a:pPr eaLnBrk="1" hangingPunct="1">
              <a:lnSpc>
                <a:spcPct val="90000"/>
              </a:lnSpc>
              <a:defRPr/>
            </a:pPr>
            <a:r>
              <a:rPr lang="en-US" sz="2400" smtClean="0"/>
              <a:t>Seeking and complying with medical advice</a:t>
            </a:r>
          </a:p>
          <a:p>
            <a:pPr eaLnBrk="1" hangingPunct="1">
              <a:lnSpc>
                <a:spcPct val="90000"/>
              </a:lnSpc>
              <a:defRPr/>
            </a:pPr>
            <a:r>
              <a:rPr lang="en-US" sz="2400" smtClean="0"/>
              <a:t>Being an informed consumer</a:t>
            </a:r>
          </a:p>
          <a:p>
            <a:pPr eaLnBrk="1" hangingPunct="1">
              <a:lnSpc>
                <a:spcPct val="90000"/>
              </a:lnSpc>
              <a:defRPr/>
            </a:pPr>
            <a:r>
              <a:rPr lang="en-US" sz="2400" smtClean="0"/>
              <a:t>Protecting the environment</a:t>
            </a:r>
          </a:p>
        </p:txBody>
      </p:sp>
      <p:sp>
        <p:nvSpPr>
          <p:cNvPr id="24580" name="Rectangle 4"/>
          <p:cNvSpPr>
            <a:spLocks noGrp="1" noChangeArrowheads="1"/>
          </p:cNvSpPr>
          <p:nvPr>
            <p:ph type="title"/>
          </p:nvPr>
        </p:nvSpPr>
        <p:spPr/>
        <p:txBody>
          <a:bodyPr/>
          <a:lstStyle/>
          <a:p>
            <a:pPr eaLnBrk="1" hangingPunct="1">
              <a:defRPr/>
            </a:pPr>
            <a:r>
              <a:rPr lang="en-US" smtClean="0"/>
              <a:t>Healthy Lifestyles</a:t>
            </a:r>
          </a:p>
        </p:txBody>
      </p:sp>
      <p:sp>
        <p:nvSpPr>
          <p:cNvPr id="24578"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24579"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51433720"/>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81000" y="762000"/>
            <a:ext cx="8305799" cy="1615440"/>
          </a:xfrm>
        </p:spPr>
        <p:txBody>
          <a:bodyPr>
            <a:normAutofit fontScale="90000"/>
          </a:bodyPr>
          <a:lstStyle/>
          <a:p>
            <a:pPr lvl="0">
              <a:spcBef>
                <a:spcPts val="0"/>
              </a:spcBef>
            </a:pPr>
            <a:r>
              <a:rPr lang="en-US" dirty="0" smtClean="0"/>
              <a:t>Who’s the Fittest?</a:t>
            </a:r>
            <a:br>
              <a:rPr lang="en-US" dirty="0" smtClean="0"/>
            </a:br>
            <a:r>
              <a:rPr lang="en-US" sz="2400" cap="none" dirty="0">
                <a:solidFill>
                  <a:prstClr val="black"/>
                </a:solidFill>
                <a:latin typeface="Calibri"/>
                <a:ea typeface="+mn-ea"/>
                <a:cs typeface="+mn-cs"/>
              </a:rPr>
              <a:t>Athletes excel in a variety of ways but no athlete can excel at all sports. The reason for this is the multi-dimensional nature of fitness. It would be impossible to say which of these athletes (or any athlete) is the most fittest because they all excel at different things.</a:t>
            </a:r>
            <a:br>
              <a:rPr lang="en-US" sz="2400" cap="none" dirty="0">
                <a:solidFill>
                  <a:prstClr val="black"/>
                </a:solidFill>
                <a:latin typeface="Calibri"/>
                <a:ea typeface="+mn-ea"/>
                <a:cs typeface="+mn-cs"/>
              </a:rPr>
            </a:br>
            <a:endParaRPr lang="en-US" sz="2400" dirty="0" smtClean="0"/>
          </a:p>
        </p:txBody>
      </p:sp>
      <p:pic>
        <p:nvPicPr>
          <p:cNvPr id="17413" name="Picture 5" descr="226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667000"/>
            <a:ext cx="2286000" cy="2590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414" name="Picture 6" descr="2260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667000"/>
            <a:ext cx="2286000" cy="2590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7415" name="Text Box 7"/>
          <p:cNvSpPr txBox="1">
            <a:spLocks noChangeArrowheads="1"/>
          </p:cNvSpPr>
          <p:nvPr/>
        </p:nvSpPr>
        <p:spPr bwMode="auto">
          <a:xfrm>
            <a:off x="762000" y="5181600"/>
            <a:ext cx="73501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b="1" i="1">
                <a:solidFill>
                  <a:schemeClr val="bg2"/>
                </a:solidFill>
                <a:latin typeface="Arial" charset="0"/>
              </a:defRPr>
            </a:lvl1pPr>
            <a:lvl2pPr marL="742950" indent="-285750" eaLnBrk="0" hangingPunct="0">
              <a:defRPr sz="3200" b="1" i="1">
                <a:solidFill>
                  <a:schemeClr val="bg2"/>
                </a:solidFill>
                <a:latin typeface="Arial" charset="0"/>
              </a:defRPr>
            </a:lvl2pPr>
            <a:lvl3pPr marL="1143000" indent="-228600" eaLnBrk="0" hangingPunct="0">
              <a:defRPr sz="3200" b="1" i="1">
                <a:solidFill>
                  <a:schemeClr val="bg2"/>
                </a:solidFill>
                <a:latin typeface="Arial" charset="0"/>
              </a:defRPr>
            </a:lvl3pPr>
            <a:lvl4pPr marL="1600200" indent="-228600" eaLnBrk="0" hangingPunct="0">
              <a:defRPr sz="3200" b="1" i="1">
                <a:solidFill>
                  <a:schemeClr val="bg2"/>
                </a:solidFill>
                <a:latin typeface="Arial" charset="0"/>
              </a:defRPr>
            </a:lvl4pPr>
            <a:lvl5pPr marL="2057400" indent="-228600" eaLnBrk="0" hangingPunct="0">
              <a:defRPr sz="3200" b="1" i="1">
                <a:solidFill>
                  <a:schemeClr val="bg2"/>
                </a:solidFill>
                <a:latin typeface="Arial" charset="0"/>
              </a:defRPr>
            </a:lvl5pPr>
            <a:lvl6pPr marL="2514600" indent="-228600" algn="ctr" eaLnBrk="0" fontAlgn="base" hangingPunct="0">
              <a:spcBef>
                <a:spcPct val="20000"/>
              </a:spcBef>
              <a:spcAft>
                <a:spcPct val="0"/>
              </a:spcAft>
              <a:buClr>
                <a:srgbClr val="FAFD00"/>
              </a:buClr>
              <a:buSzPct val="75000"/>
              <a:buFont typeface="Wingdings" pitchFamily="2" charset="2"/>
              <a:defRPr sz="3200" b="1" i="1">
                <a:solidFill>
                  <a:schemeClr val="bg2"/>
                </a:solidFill>
                <a:latin typeface="Arial" charset="0"/>
              </a:defRPr>
            </a:lvl6pPr>
            <a:lvl7pPr marL="2971800" indent="-228600" algn="ctr" eaLnBrk="0" fontAlgn="base" hangingPunct="0">
              <a:spcBef>
                <a:spcPct val="20000"/>
              </a:spcBef>
              <a:spcAft>
                <a:spcPct val="0"/>
              </a:spcAft>
              <a:buClr>
                <a:srgbClr val="FAFD00"/>
              </a:buClr>
              <a:buSzPct val="75000"/>
              <a:buFont typeface="Wingdings" pitchFamily="2" charset="2"/>
              <a:defRPr sz="3200" b="1" i="1">
                <a:solidFill>
                  <a:schemeClr val="bg2"/>
                </a:solidFill>
                <a:latin typeface="Arial" charset="0"/>
              </a:defRPr>
            </a:lvl7pPr>
            <a:lvl8pPr marL="3429000" indent="-228600" algn="ctr" eaLnBrk="0" fontAlgn="base" hangingPunct="0">
              <a:spcBef>
                <a:spcPct val="20000"/>
              </a:spcBef>
              <a:spcAft>
                <a:spcPct val="0"/>
              </a:spcAft>
              <a:buClr>
                <a:srgbClr val="FAFD00"/>
              </a:buClr>
              <a:buSzPct val="75000"/>
              <a:buFont typeface="Wingdings" pitchFamily="2" charset="2"/>
              <a:defRPr sz="3200" b="1" i="1">
                <a:solidFill>
                  <a:schemeClr val="bg2"/>
                </a:solidFill>
                <a:latin typeface="Arial" charset="0"/>
              </a:defRPr>
            </a:lvl8pPr>
            <a:lvl9pPr marL="3886200" indent="-228600" algn="ctr" eaLnBrk="0" fontAlgn="base" hangingPunct="0">
              <a:spcBef>
                <a:spcPct val="20000"/>
              </a:spcBef>
              <a:spcAft>
                <a:spcPct val="0"/>
              </a:spcAft>
              <a:buClr>
                <a:srgbClr val="FAFD00"/>
              </a:buClr>
              <a:buSzPct val="75000"/>
              <a:buFont typeface="Wingdings" pitchFamily="2" charset="2"/>
              <a:defRPr sz="3200" b="1" i="1">
                <a:solidFill>
                  <a:schemeClr val="bg2"/>
                </a:solidFill>
                <a:latin typeface="Arial" charset="0"/>
              </a:defRPr>
            </a:lvl9pPr>
          </a:lstStyle>
          <a:p>
            <a:pPr fontAlgn="base">
              <a:spcBef>
                <a:spcPct val="0"/>
              </a:spcBef>
              <a:spcAft>
                <a:spcPct val="0"/>
              </a:spcAft>
            </a:pPr>
            <a:r>
              <a:rPr lang="en-US" sz="6000" b="0" i="0">
                <a:solidFill>
                  <a:srgbClr val="FFFFFF"/>
                </a:solidFill>
                <a:latin typeface="Times New Roman" pitchFamily="18" charset="0"/>
              </a:rPr>
              <a:t>A</a:t>
            </a:r>
            <a:endParaRPr lang="en-US" sz="2400" b="0" i="0">
              <a:solidFill>
                <a:srgbClr val="FFFFFF"/>
              </a:solidFill>
              <a:latin typeface="Times New Roman" pitchFamily="18" charset="0"/>
            </a:endParaRPr>
          </a:p>
        </p:txBody>
      </p:sp>
      <p:sp>
        <p:nvSpPr>
          <p:cNvPr id="17416" name="Rectangle 10"/>
          <p:cNvSpPr>
            <a:spLocks noChangeArrowheads="1"/>
          </p:cNvSpPr>
          <p:nvPr/>
        </p:nvSpPr>
        <p:spPr bwMode="auto">
          <a:xfrm>
            <a:off x="3048000" y="5181600"/>
            <a:ext cx="692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6000">
                <a:solidFill>
                  <a:srgbClr val="FFFFFF"/>
                </a:solidFill>
                <a:latin typeface="Times New Roman" pitchFamily="18" charset="0"/>
              </a:rPr>
              <a:t>B</a:t>
            </a:r>
          </a:p>
        </p:txBody>
      </p:sp>
      <p:sp>
        <p:nvSpPr>
          <p:cNvPr id="17417" name="Rectangle 11"/>
          <p:cNvSpPr>
            <a:spLocks noChangeArrowheads="1"/>
          </p:cNvSpPr>
          <p:nvPr/>
        </p:nvSpPr>
        <p:spPr bwMode="auto">
          <a:xfrm>
            <a:off x="5334000" y="5181600"/>
            <a:ext cx="69215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6000">
                <a:solidFill>
                  <a:srgbClr val="FFFFFF"/>
                </a:solidFill>
                <a:latin typeface="Times New Roman" pitchFamily="18" charset="0"/>
              </a:rPr>
              <a:t>C</a:t>
            </a:r>
          </a:p>
        </p:txBody>
      </p:sp>
      <p:sp>
        <p:nvSpPr>
          <p:cNvPr id="17418" name="Rectangle 12"/>
          <p:cNvSpPr>
            <a:spLocks noChangeArrowheads="1"/>
          </p:cNvSpPr>
          <p:nvPr/>
        </p:nvSpPr>
        <p:spPr bwMode="auto">
          <a:xfrm>
            <a:off x="7620000" y="5181600"/>
            <a:ext cx="73501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6000">
                <a:solidFill>
                  <a:srgbClr val="FFFFFF"/>
                </a:solidFill>
                <a:latin typeface="Times New Roman" pitchFamily="18" charset="0"/>
              </a:rPr>
              <a:t>D</a:t>
            </a:r>
          </a:p>
        </p:txBody>
      </p:sp>
      <p:pic>
        <p:nvPicPr>
          <p:cNvPr id="17419" name="Picture 13" descr="2260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667000"/>
            <a:ext cx="2209800" cy="2590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420" name="Picture 14" descr="2260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2667000"/>
            <a:ext cx="2209800" cy="25908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951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7772400" cy="839163"/>
          </a:xfrm>
        </p:spPr>
        <p:txBody>
          <a:bodyPr/>
          <a:lstStyle/>
          <a:p>
            <a:pPr algn="ctr"/>
            <a:r>
              <a:rPr lang="en-US" dirty="0" smtClean="0">
                <a:latin typeface="Georgia" panose="02040502050405020303" pitchFamily="18" charset="0"/>
              </a:rPr>
              <a:t>Fitness components</a:t>
            </a:r>
            <a:r>
              <a:rPr lang="en-US" dirty="0" smtClean="0"/>
              <a:t> </a:t>
            </a:r>
            <a:endParaRPr lang="en-US" dirty="0"/>
          </a:p>
        </p:txBody>
      </p:sp>
      <p:sp>
        <p:nvSpPr>
          <p:cNvPr id="3" name="Subtitle 2"/>
          <p:cNvSpPr>
            <a:spLocks noGrp="1"/>
          </p:cNvSpPr>
          <p:nvPr>
            <p:ph type="subTitle" idx="1"/>
          </p:nvPr>
        </p:nvSpPr>
        <p:spPr>
          <a:xfrm>
            <a:off x="2057400" y="1905000"/>
            <a:ext cx="5334000" cy="1199704"/>
          </a:xfrm>
        </p:spPr>
        <p:txBody>
          <a:bodyPr>
            <a:normAutofit/>
          </a:bodyPr>
          <a:lstStyle/>
          <a:p>
            <a:r>
              <a:rPr lang="en-US" sz="1800" dirty="0" err="1" smtClean="0">
                <a:solidFill>
                  <a:schemeClr val="tx1"/>
                </a:solidFill>
                <a:latin typeface="Georgia" panose="02040502050405020303" pitchFamily="18" charset="0"/>
              </a:rPr>
              <a:t>Padmakshan</a:t>
            </a:r>
            <a:r>
              <a:rPr lang="en-US" sz="1800" dirty="0" smtClean="0">
                <a:solidFill>
                  <a:schemeClr val="tx1"/>
                </a:solidFill>
                <a:latin typeface="Georgia" panose="02040502050405020303" pitchFamily="18" charset="0"/>
              </a:rPr>
              <a:t> </a:t>
            </a:r>
            <a:r>
              <a:rPr lang="en-US" sz="1800" dirty="0" err="1" smtClean="0">
                <a:solidFill>
                  <a:schemeClr val="tx1"/>
                </a:solidFill>
                <a:latin typeface="Georgia" panose="02040502050405020303" pitchFamily="18" charset="0"/>
              </a:rPr>
              <a:t>Padmanabhan</a:t>
            </a:r>
            <a:endParaRPr lang="en-US" sz="1800" dirty="0">
              <a:solidFill>
                <a:schemeClr val="tx1"/>
              </a:solidFill>
              <a:latin typeface="Georgia" panose="02040502050405020303" pitchFamily="18" charset="0"/>
            </a:endParaRPr>
          </a:p>
        </p:txBody>
      </p:sp>
    </p:spTree>
    <p:extLst>
      <p:ext uri="{BB962C8B-B14F-4D97-AF65-F5344CB8AC3E}">
        <p14:creationId xmlns:p14="http://schemas.microsoft.com/office/powerpoint/2010/main" val="81656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35" name="Rectangle 43"/>
          <p:cNvSpPr>
            <a:spLocks noGrp="1" noChangeArrowheads="1"/>
          </p:cNvSpPr>
          <p:nvPr>
            <p:ph type="title"/>
          </p:nvPr>
        </p:nvSpPr>
        <p:spPr/>
        <p:txBody>
          <a:bodyPr>
            <a:normAutofit fontScale="90000"/>
          </a:bodyPr>
          <a:lstStyle/>
          <a:p>
            <a:pPr eaLnBrk="1" hangingPunct="1">
              <a:defRPr/>
            </a:pPr>
            <a:r>
              <a:rPr lang="en-US" sz="4000" dirty="0" smtClean="0"/>
              <a:t> </a:t>
            </a:r>
            <a:br>
              <a:rPr lang="en-US" sz="4000" dirty="0" smtClean="0"/>
            </a:br>
            <a:r>
              <a:rPr lang="en-US" sz="4000" dirty="0" smtClean="0"/>
              <a:t>The Stairway to Lifetime Fitness: </a:t>
            </a:r>
            <a:br>
              <a:rPr lang="en-US" sz="4000" dirty="0" smtClean="0"/>
            </a:br>
            <a:r>
              <a:rPr lang="en-US" sz="4000" dirty="0" smtClean="0"/>
              <a:t>A Path to Independence</a:t>
            </a:r>
          </a:p>
        </p:txBody>
      </p:sp>
      <p:sp>
        <p:nvSpPr>
          <p:cNvPr id="59394"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395"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grpSp>
        <p:nvGrpSpPr>
          <p:cNvPr id="23558" name="Group 5"/>
          <p:cNvGrpSpPr>
            <a:grpSpLocks/>
          </p:cNvGrpSpPr>
          <p:nvPr/>
        </p:nvGrpSpPr>
        <p:grpSpPr bwMode="auto">
          <a:xfrm>
            <a:off x="803275" y="2025650"/>
            <a:ext cx="7224713" cy="4308475"/>
            <a:chOff x="506" y="1276"/>
            <a:chExt cx="4551" cy="2714"/>
          </a:xfrm>
        </p:grpSpPr>
        <p:sp>
          <p:nvSpPr>
            <p:cNvPr id="59398" name="Line 6"/>
            <p:cNvSpPr>
              <a:spLocks noChangeShapeType="1"/>
            </p:cNvSpPr>
            <p:nvPr/>
          </p:nvSpPr>
          <p:spPr bwMode="auto">
            <a:xfrm>
              <a:off x="2671" y="2004"/>
              <a:ext cx="575" cy="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399" name="Line 7"/>
            <p:cNvSpPr>
              <a:spLocks noChangeShapeType="1"/>
            </p:cNvSpPr>
            <p:nvPr/>
          </p:nvSpPr>
          <p:spPr bwMode="auto">
            <a:xfrm>
              <a:off x="2095" y="2492"/>
              <a:ext cx="567" cy="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0" name="Line 8"/>
            <p:cNvSpPr>
              <a:spLocks noChangeShapeType="1"/>
            </p:cNvSpPr>
            <p:nvPr/>
          </p:nvSpPr>
          <p:spPr bwMode="auto">
            <a:xfrm flipV="1">
              <a:off x="2090" y="2465"/>
              <a:ext cx="0" cy="55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1" name="Line 9"/>
            <p:cNvSpPr>
              <a:spLocks noChangeShapeType="1"/>
            </p:cNvSpPr>
            <p:nvPr/>
          </p:nvSpPr>
          <p:spPr bwMode="auto">
            <a:xfrm flipV="1">
              <a:off x="2666" y="1977"/>
              <a:ext cx="0" cy="543"/>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2" name="Line 10"/>
            <p:cNvSpPr>
              <a:spLocks noChangeShapeType="1"/>
            </p:cNvSpPr>
            <p:nvPr/>
          </p:nvSpPr>
          <p:spPr bwMode="auto">
            <a:xfrm flipV="1">
              <a:off x="3250" y="1487"/>
              <a:ext cx="0" cy="545"/>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3" name="Line 11"/>
            <p:cNvSpPr>
              <a:spLocks noChangeShapeType="1"/>
            </p:cNvSpPr>
            <p:nvPr/>
          </p:nvSpPr>
          <p:spPr bwMode="auto">
            <a:xfrm>
              <a:off x="3255" y="1515"/>
              <a:ext cx="1350" cy="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4" name="Line 12"/>
            <p:cNvSpPr>
              <a:spLocks noChangeShapeType="1"/>
            </p:cNvSpPr>
            <p:nvPr/>
          </p:nvSpPr>
          <p:spPr bwMode="auto">
            <a:xfrm>
              <a:off x="925" y="3475"/>
              <a:ext cx="577" cy="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5" name="Line 13"/>
            <p:cNvSpPr>
              <a:spLocks noChangeShapeType="1"/>
            </p:cNvSpPr>
            <p:nvPr/>
          </p:nvSpPr>
          <p:spPr bwMode="auto">
            <a:xfrm flipV="1">
              <a:off x="921" y="3448"/>
              <a:ext cx="0" cy="542"/>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6" name="Line 14"/>
            <p:cNvSpPr>
              <a:spLocks noChangeShapeType="1"/>
            </p:cNvSpPr>
            <p:nvPr/>
          </p:nvSpPr>
          <p:spPr bwMode="auto">
            <a:xfrm flipV="1">
              <a:off x="1507" y="2960"/>
              <a:ext cx="0" cy="543"/>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07" name="Line 15"/>
            <p:cNvSpPr>
              <a:spLocks noChangeShapeType="1"/>
            </p:cNvSpPr>
            <p:nvPr/>
          </p:nvSpPr>
          <p:spPr bwMode="auto">
            <a:xfrm>
              <a:off x="1511" y="2988"/>
              <a:ext cx="575" cy="0"/>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23571" name="Rectangle 16"/>
            <p:cNvSpPr>
              <a:spLocks noChangeArrowheads="1"/>
            </p:cNvSpPr>
            <p:nvPr/>
          </p:nvSpPr>
          <p:spPr bwMode="auto">
            <a:xfrm>
              <a:off x="993" y="3592"/>
              <a:ext cx="194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3000">
                  <a:solidFill>
                    <a:srgbClr val="000000"/>
                  </a:solidFill>
                </a:rPr>
                <a:t>Regular Exercise</a:t>
              </a:r>
            </a:p>
          </p:txBody>
        </p:sp>
        <p:sp>
          <p:nvSpPr>
            <p:cNvPr id="59409" name="Rectangle 17"/>
            <p:cNvSpPr>
              <a:spLocks noChangeArrowheads="1"/>
            </p:cNvSpPr>
            <p:nvPr/>
          </p:nvSpPr>
          <p:spPr bwMode="auto">
            <a:xfrm>
              <a:off x="978" y="3577"/>
              <a:ext cx="1938"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defRPr/>
              </a:pPr>
              <a:r>
                <a:rPr lang="en-US" sz="3000">
                  <a:solidFill>
                    <a:srgbClr val="FFFF00"/>
                  </a:solidFill>
                  <a:effectLst>
                    <a:outerShdw blurRad="38100" dist="38100" dir="2700000" algn="tl">
                      <a:srgbClr val="000000"/>
                    </a:outerShdw>
                  </a:effectLst>
                </a:rPr>
                <a:t>Regular Exercise</a:t>
              </a:r>
              <a:endParaRPr lang="en-US" sz="3000">
                <a:solidFill>
                  <a:srgbClr val="FFFF00"/>
                </a:solidFill>
              </a:endParaRPr>
            </a:p>
          </p:txBody>
        </p:sp>
        <p:sp>
          <p:nvSpPr>
            <p:cNvPr id="23573" name="Rectangle 18"/>
            <p:cNvSpPr>
              <a:spLocks noChangeArrowheads="1"/>
            </p:cNvSpPr>
            <p:nvPr/>
          </p:nvSpPr>
          <p:spPr bwMode="auto">
            <a:xfrm>
              <a:off x="1554" y="3087"/>
              <a:ext cx="2000"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3000">
                  <a:solidFill>
                    <a:srgbClr val="000000"/>
                  </a:solidFill>
                </a:rPr>
                <a:t>Achieving Fitness</a:t>
              </a:r>
            </a:p>
          </p:txBody>
        </p:sp>
        <p:sp>
          <p:nvSpPr>
            <p:cNvPr id="59411" name="Rectangle 19"/>
            <p:cNvSpPr>
              <a:spLocks noChangeArrowheads="1"/>
            </p:cNvSpPr>
            <p:nvPr/>
          </p:nvSpPr>
          <p:spPr bwMode="auto">
            <a:xfrm>
              <a:off x="1539" y="3072"/>
              <a:ext cx="1992"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defRPr/>
              </a:pPr>
              <a:r>
                <a:rPr lang="en-US" sz="3000">
                  <a:solidFill>
                    <a:srgbClr val="FFFF00"/>
                  </a:solidFill>
                  <a:effectLst>
                    <a:outerShdw blurRad="38100" dist="38100" dir="2700000" algn="tl">
                      <a:srgbClr val="000000"/>
                    </a:outerShdw>
                  </a:effectLst>
                </a:rPr>
                <a:t>Achieving Fitness</a:t>
              </a:r>
              <a:endParaRPr lang="en-US" sz="3000">
                <a:solidFill>
                  <a:srgbClr val="FFFF00"/>
                </a:solidFill>
              </a:endParaRPr>
            </a:p>
          </p:txBody>
        </p:sp>
        <p:sp>
          <p:nvSpPr>
            <p:cNvPr id="59412" name="Line 20"/>
            <p:cNvSpPr>
              <a:spLocks noChangeShapeType="1"/>
            </p:cNvSpPr>
            <p:nvPr/>
          </p:nvSpPr>
          <p:spPr bwMode="auto">
            <a:xfrm>
              <a:off x="2221" y="2988"/>
              <a:ext cx="184"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3" name="Line 21"/>
            <p:cNvSpPr>
              <a:spLocks noChangeShapeType="1"/>
            </p:cNvSpPr>
            <p:nvPr/>
          </p:nvSpPr>
          <p:spPr bwMode="auto">
            <a:xfrm>
              <a:off x="2542" y="2988"/>
              <a:ext cx="183"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4" name="Line 22"/>
            <p:cNvSpPr>
              <a:spLocks noChangeShapeType="1"/>
            </p:cNvSpPr>
            <p:nvPr/>
          </p:nvSpPr>
          <p:spPr bwMode="auto">
            <a:xfrm>
              <a:off x="2863" y="2988"/>
              <a:ext cx="191"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5" name="Line 23"/>
            <p:cNvSpPr>
              <a:spLocks noChangeShapeType="1"/>
            </p:cNvSpPr>
            <p:nvPr/>
          </p:nvSpPr>
          <p:spPr bwMode="auto">
            <a:xfrm>
              <a:off x="3191" y="2988"/>
              <a:ext cx="183"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6" name="Line 24"/>
            <p:cNvSpPr>
              <a:spLocks noChangeShapeType="1"/>
            </p:cNvSpPr>
            <p:nvPr/>
          </p:nvSpPr>
          <p:spPr bwMode="auto">
            <a:xfrm>
              <a:off x="3510" y="2988"/>
              <a:ext cx="183"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7" name="Line 25"/>
            <p:cNvSpPr>
              <a:spLocks noChangeShapeType="1"/>
            </p:cNvSpPr>
            <p:nvPr/>
          </p:nvSpPr>
          <p:spPr bwMode="auto">
            <a:xfrm>
              <a:off x="3838" y="2988"/>
              <a:ext cx="183"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8" name="Line 26"/>
            <p:cNvSpPr>
              <a:spLocks noChangeShapeType="1"/>
            </p:cNvSpPr>
            <p:nvPr/>
          </p:nvSpPr>
          <p:spPr bwMode="auto">
            <a:xfrm>
              <a:off x="4159" y="2988"/>
              <a:ext cx="183"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19" name="Line 27"/>
            <p:cNvSpPr>
              <a:spLocks noChangeShapeType="1"/>
            </p:cNvSpPr>
            <p:nvPr/>
          </p:nvSpPr>
          <p:spPr bwMode="auto">
            <a:xfrm>
              <a:off x="4480" y="2988"/>
              <a:ext cx="190" cy="0"/>
            </a:xfrm>
            <a:prstGeom prst="line">
              <a:avLst/>
            </a:prstGeom>
            <a:noFill/>
            <a:ln w="50800">
              <a:solidFill>
                <a:srgbClr val="A100AA"/>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23583" name="Rectangle 28"/>
            <p:cNvSpPr>
              <a:spLocks noChangeArrowheads="1"/>
            </p:cNvSpPr>
            <p:nvPr/>
          </p:nvSpPr>
          <p:spPr bwMode="auto">
            <a:xfrm>
              <a:off x="2112" y="2567"/>
              <a:ext cx="2893"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3000">
                  <a:solidFill>
                    <a:srgbClr val="000000"/>
                  </a:solidFill>
                </a:rPr>
                <a:t>Personal Exercise Pattern</a:t>
              </a:r>
            </a:p>
          </p:txBody>
        </p:sp>
        <p:sp>
          <p:nvSpPr>
            <p:cNvPr id="59421" name="Rectangle 29"/>
            <p:cNvSpPr>
              <a:spLocks noChangeArrowheads="1"/>
            </p:cNvSpPr>
            <p:nvPr/>
          </p:nvSpPr>
          <p:spPr bwMode="auto">
            <a:xfrm>
              <a:off x="2096" y="2551"/>
              <a:ext cx="2885"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defRPr/>
              </a:pPr>
              <a:r>
                <a:rPr lang="en-US" sz="3000">
                  <a:solidFill>
                    <a:srgbClr val="FFFF00"/>
                  </a:solidFill>
                  <a:effectLst>
                    <a:outerShdw blurRad="38100" dist="38100" dir="2700000" algn="tl">
                      <a:srgbClr val="000000"/>
                    </a:outerShdw>
                  </a:effectLst>
                </a:rPr>
                <a:t>Personal Exercise Pattern</a:t>
              </a:r>
              <a:endParaRPr lang="en-US" sz="3000">
                <a:solidFill>
                  <a:srgbClr val="FFFF00"/>
                </a:solidFill>
              </a:endParaRPr>
            </a:p>
          </p:txBody>
        </p:sp>
        <p:sp>
          <p:nvSpPr>
            <p:cNvPr id="23585" name="Rectangle 30"/>
            <p:cNvSpPr>
              <a:spLocks noChangeArrowheads="1"/>
            </p:cNvSpPr>
            <p:nvPr/>
          </p:nvSpPr>
          <p:spPr bwMode="auto">
            <a:xfrm>
              <a:off x="2736" y="2048"/>
              <a:ext cx="2080"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3000">
                  <a:solidFill>
                    <a:srgbClr val="000000"/>
                  </a:solidFill>
                </a:rPr>
                <a:t>Fitness Evaluation</a:t>
              </a:r>
            </a:p>
          </p:txBody>
        </p:sp>
        <p:sp>
          <p:nvSpPr>
            <p:cNvPr id="59423" name="Rectangle 31"/>
            <p:cNvSpPr>
              <a:spLocks noChangeArrowheads="1"/>
            </p:cNvSpPr>
            <p:nvPr/>
          </p:nvSpPr>
          <p:spPr bwMode="auto">
            <a:xfrm>
              <a:off x="2721" y="2033"/>
              <a:ext cx="2072"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defRPr/>
              </a:pPr>
              <a:r>
                <a:rPr lang="en-US" sz="3000">
                  <a:solidFill>
                    <a:srgbClr val="FFFF00"/>
                  </a:solidFill>
                  <a:effectLst>
                    <a:outerShdw blurRad="38100" dist="38100" dir="2700000" algn="tl">
                      <a:srgbClr val="000000"/>
                    </a:outerShdw>
                  </a:effectLst>
                </a:rPr>
                <a:t>Fitness Evaluation</a:t>
              </a:r>
              <a:endParaRPr lang="en-US" sz="3000">
                <a:solidFill>
                  <a:srgbClr val="FFFF00"/>
                </a:solidFill>
              </a:endParaRPr>
            </a:p>
          </p:txBody>
        </p:sp>
        <p:sp>
          <p:nvSpPr>
            <p:cNvPr id="23587" name="Rectangle 32"/>
            <p:cNvSpPr>
              <a:spLocks noChangeArrowheads="1"/>
            </p:cNvSpPr>
            <p:nvPr/>
          </p:nvSpPr>
          <p:spPr bwMode="auto">
            <a:xfrm>
              <a:off x="3297" y="1560"/>
              <a:ext cx="1760"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3000">
                  <a:solidFill>
                    <a:srgbClr val="000000"/>
                  </a:solidFill>
                </a:rPr>
                <a:t>Problem Solver</a:t>
              </a:r>
            </a:p>
          </p:txBody>
        </p:sp>
        <p:sp>
          <p:nvSpPr>
            <p:cNvPr id="59425" name="Rectangle 33"/>
            <p:cNvSpPr>
              <a:spLocks noChangeArrowheads="1"/>
            </p:cNvSpPr>
            <p:nvPr/>
          </p:nvSpPr>
          <p:spPr bwMode="auto">
            <a:xfrm>
              <a:off x="3281" y="1544"/>
              <a:ext cx="1752" cy="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defRPr/>
              </a:pPr>
              <a:r>
                <a:rPr lang="en-US" sz="3000">
                  <a:solidFill>
                    <a:srgbClr val="FFFF00"/>
                  </a:solidFill>
                  <a:effectLst>
                    <a:outerShdw blurRad="38100" dist="38100" dir="2700000" algn="tl">
                      <a:srgbClr val="000000"/>
                    </a:outerShdw>
                  </a:effectLst>
                </a:rPr>
                <a:t>Problem Solver</a:t>
              </a:r>
              <a:endParaRPr lang="en-US" sz="3000">
                <a:solidFill>
                  <a:srgbClr val="FFFF00"/>
                </a:solidFill>
              </a:endParaRPr>
            </a:p>
          </p:txBody>
        </p:sp>
        <p:sp>
          <p:nvSpPr>
            <p:cNvPr id="59426" name="Line 34"/>
            <p:cNvSpPr>
              <a:spLocks noChangeShapeType="1"/>
            </p:cNvSpPr>
            <p:nvPr/>
          </p:nvSpPr>
          <p:spPr bwMode="auto">
            <a:xfrm flipV="1">
              <a:off x="790" y="1652"/>
              <a:ext cx="0" cy="2333"/>
            </a:xfrm>
            <a:prstGeom prst="line">
              <a:avLst/>
            </a:prstGeom>
            <a:noFill/>
            <a:ln w="50800">
              <a:solidFill>
                <a:srgbClr val="1900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59427" name="Freeform 35"/>
            <p:cNvSpPr>
              <a:spLocks/>
            </p:cNvSpPr>
            <p:nvPr/>
          </p:nvSpPr>
          <p:spPr bwMode="auto">
            <a:xfrm>
              <a:off x="721" y="1500"/>
              <a:ext cx="133" cy="167"/>
            </a:xfrm>
            <a:custGeom>
              <a:avLst/>
              <a:gdLst>
                <a:gd name="T0" fmla="*/ 66 w 133"/>
                <a:gd name="T1" fmla="*/ 166 h 167"/>
                <a:gd name="T2" fmla="*/ 132 w 133"/>
                <a:gd name="T3" fmla="*/ 166 h 167"/>
                <a:gd name="T4" fmla="*/ 66 w 133"/>
                <a:gd name="T5" fmla="*/ 0 h 167"/>
                <a:gd name="T6" fmla="*/ 0 w 133"/>
                <a:gd name="T7" fmla="*/ 166 h 167"/>
                <a:gd name="T8" fmla="*/ 66 w 133"/>
                <a:gd name="T9" fmla="*/ 166 h 167"/>
              </a:gdLst>
              <a:ahLst/>
              <a:cxnLst>
                <a:cxn ang="0">
                  <a:pos x="T0" y="T1"/>
                </a:cxn>
                <a:cxn ang="0">
                  <a:pos x="T2" y="T3"/>
                </a:cxn>
                <a:cxn ang="0">
                  <a:pos x="T4" y="T5"/>
                </a:cxn>
                <a:cxn ang="0">
                  <a:pos x="T6" y="T7"/>
                </a:cxn>
                <a:cxn ang="0">
                  <a:pos x="T8" y="T9"/>
                </a:cxn>
              </a:cxnLst>
              <a:rect l="0" t="0" r="r" b="b"/>
              <a:pathLst>
                <a:path w="133" h="167">
                  <a:moveTo>
                    <a:pt x="66" y="166"/>
                  </a:moveTo>
                  <a:lnTo>
                    <a:pt x="132" y="166"/>
                  </a:lnTo>
                  <a:lnTo>
                    <a:pt x="66" y="0"/>
                  </a:lnTo>
                  <a:lnTo>
                    <a:pt x="0" y="166"/>
                  </a:lnTo>
                  <a:lnTo>
                    <a:pt x="66" y="166"/>
                  </a:lnTo>
                </a:path>
              </a:pathLst>
            </a:custGeom>
            <a:solidFill>
              <a:srgbClr val="190055"/>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base">
                <a:spcBef>
                  <a:spcPct val="20000"/>
                </a:spcBef>
                <a:spcAft>
                  <a:spcPct val="0"/>
                </a:spcAft>
                <a:buClr>
                  <a:srgbClr val="FAFD00"/>
                </a:buClr>
                <a:buSzPct val="75000"/>
                <a:buFont typeface="Wingdings" pitchFamily="2" charset="2"/>
                <a:buNone/>
                <a:defRPr/>
              </a:pPr>
              <a:endParaRPr lang="en-IN" sz="3200" b="1" i="1">
                <a:solidFill>
                  <a:srgbClr val="000000"/>
                </a:solidFill>
                <a:effectLst>
                  <a:outerShdw blurRad="38100" dist="38100" dir="2700000" algn="tl">
                    <a:srgbClr val="000000">
                      <a:alpha val="43137"/>
                    </a:srgbClr>
                  </a:outerShdw>
                </a:effectLst>
              </a:endParaRPr>
            </a:p>
          </p:txBody>
        </p:sp>
        <p:sp>
          <p:nvSpPr>
            <p:cNvPr id="23591" name="Rectangle 36"/>
            <p:cNvSpPr>
              <a:spLocks noChangeArrowheads="1"/>
            </p:cNvSpPr>
            <p:nvPr/>
          </p:nvSpPr>
          <p:spPr bwMode="auto">
            <a:xfrm>
              <a:off x="521" y="1292"/>
              <a:ext cx="1649"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2400" b="1">
                  <a:solidFill>
                    <a:srgbClr val="000000"/>
                  </a:solidFill>
                </a:rPr>
                <a:t>INDEPENDENCE</a:t>
              </a:r>
            </a:p>
          </p:txBody>
        </p:sp>
        <p:sp>
          <p:nvSpPr>
            <p:cNvPr id="23592" name="Rectangle 37"/>
            <p:cNvSpPr>
              <a:spLocks noChangeArrowheads="1"/>
            </p:cNvSpPr>
            <p:nvPr/>
          </p:nvSpPr>
          <p:spPr bwMode="auto">
            <a:xfrm>
              <a:off x="506" y="1276"/>
              <a:ext cx="1440"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r>
                <a:rPr lang="en-US" sz="2400" b="1" dirty="0">
                  <a:solidFill>
                    <a:srgbClr val="FF0000"/>
                  </a:solidFill>
                </a:rPr>
                <a:t>INDEPENDENCE</a:t>
              </a:r>
            </a:p>
          </p:txBody>
        </p:sp>
      </p:grpSp>
      <p:graphicFrame>
        <p:nvGraphicFramePr>
          <p:cNvPr id="23559" name="Object 38"/>
          <p:cNvGraphicFramePr>
            <a:graphicFrameLocks noChangeAspect="1"/>
          </p:cNvGraphicFramePr>
          <p:nvPr/>
        </p:nvGraphicFramePr>
        <p:xfrm>
          <a:off x="8024813" y="4800600"/>
          <a:ext cx="936625" cy="1562100"/>
        </p:xfrm>
        <a:graphic>
          <a:graphicData uri="http://schemas.openxmlformats.org/presentationml/2006/ole">
            <mc:AlternateContent xmlns:mc="http://schemas.openxmlformats.org/markup-compatibility/2006">
              <mc:Choice xmlns:v="urn:schemas-microsoft-com:vml" Requires="v">
                <p:oleObj spid="_x0000_s3138" name="Clip" r:id="rId4" imgW="2033588" imgH="3390900" progId="MS_ClipArt_Gallery.2">
                  <p:embed/>
                </p:oleObj>
              </mc:Choice>
              <mc:Fallback>
                <p:oleObj name="Clip" r:id="rId4" imgW="2033588" imgH="3390900"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24813" y="4800600"/>
                        <a:ext cx="936625" cy="156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48932641"/>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100628"/>
            <a:ext cx="7520940" cy="4690572"/>
          </a:xfrm>
        </p:spPr>
        <p:txBody>
          <a:bodyPr>
            <a:normAutofit fontScale="77500" lnSpcReduction="20000"/>
          </a:bodyPr>
          <a:lstStyle/>
          <a:p>
            <a:pPr lvl="0">
              <a:lnSpc>
                <a:spcPct val="115000"/>
              </a:lnSpc>
              <a:spcAft>
                <a:spcPts val="1000"/>
              </a:spcAft>
              <a:buFont typeface="+mj-lt"/>
              <a:buAutoNum type="arabicParenBoth"/>
            </a:pPr>
            <a:r>
              <a:rPr lang="en-IN" sz="4100" dirty="0" smtClean="0">
                <a:latin typeface="Calibri"/>
                <a:ea typeface="Calibri"/>
                <a:cs typeface="Times New Roman"/>
              </a:rPr>
              <a:t>Heredity</a:t>
            </a:r>
            <a:r>
              <a:rPr lang="en-IN" sz="4100" dirty="0">
                <a:latin typeface="Calibri"/>
                <a:ea typeface="Calibri"/>
                <a:cs typeface="Times New Roman"/>
              </a:rPr>
              <a:t>	</a:t>
            </a:r>
            <a:endParaRPr lang="en-IN" sz="4100" dirty="0" smtClean="0">
              <a:latin typeface="Calibri"/>
              <a:ea typeface="Calibri"/>
              <a:cs typeface="Times New Roman"/>
            </a:endParaRPr>
          </a:p>
          <a:p>
            <a:pPr lvl="0">
              <a:lnSpc>
                <a:spcPct val="115000"/>
              </a:lnSpc>
              <a:spcAft>
                <a:spcPts val="1000"/>
              </a:spcAft>
              <a:buFont typeface="+mj-lt"/>
              <a:buAutoNum type="arabicParenBoth"/>
            </a:pPr>
            <a:r>
              <a:rPr lang="en-IN" sz="4100" dirty="0" smtClean="0">
                <a:latin typeface="Calibri"/>
                <a:ea typeface="Calibri"/>
                <a:cs typeface="Times New Roman"/>
              </a:rPr>
              <a:t>Body </a:t>
            </a:r>
            <a:r>
              <a:rPr lang="en-IN" sz="4100" dirty="0">
                <a:latin typeface="Calibri"/>
                <a:ea typeface="Calibri"/>
                <a:cs typeface="Times New Roman"/>
              </a:rPr>
              <a:t>Type </a:t>
            </a:r>
            <a:endParaRPr lang="en-IN" sz="4100" dirty="0" smtClean="0">
              <a:latin typeface="Calibri"/>
              <a:ea typeface="Calibri"/>
              <a:cs typeface="Times New Roman"/>
            </a:endParaRPr>
          </a:p>
          <a:p>
            <a:pPr lvl="0">
              <a:lnSpc>
                <a:spcPct val="115000"/>
              </a:lnSpc>
              <a:spcAft>
                <a:spcPts val="1000"/>
              </a:spcAft>
              <a:buFont typeface="+mj-lt"/>
              <a:buAutoNum type="arabicParenBoth"/>
            </a:pPr>
            <a:r>
              <a:rPr lang="en-IN" sz="4100" dirty="0" smtClean="0">
                <a:latin typeface="Calibri"/>
                <a:ea typeface="Calibri"/>
                <a:cs typeface="Times New Roman"/>
              </a:rPr>
              <a:t> Age</a:t>
            </a:r>
          </a:p>
          <a:p>
            <a:pPr lvl="0">
              <a:lnSpc>
                <a:spcPct val="115000"/>
              </a:lnSpc>
              <a:spcAft>
                <a:spcPts val="1000"/>
              </a:spcAft>
              <a:buFont typeface="+mj-lt"/>
              <a:buAutoNum type="arabicParenBoth"/>
            </a:pPr>
            <a:r>
              <a:rPr lang="en-IN" sz="4100" dirty="0" smtClean="0">
                <a:latin typeface="Calibri"/>
                <a:ea typeface="Calibri"/>
                <a:cs typeface="Times New Roman"/>
              </a:rPr>
              <a:t> </a:t>
            </a:r>
            <a:r>
              <a:rPr lang="en-IN" sz="4100" dirty="0">
                <a:latin typeface="Calibri"/>
                <a:ea typeface="Calibri"/>
                <a:cs typeface="Times New Roman"/>
              </a:rPr>
              <a:t>Gender </a:t>
            </a:r>
            <a:endParaRPr lang="en-IN" sz="4100" dirty="0" smtClean="0">
              <a:latin typeface="Calibri"/>
              <a:ea typeface="Calibri"/>
              <a:cs typeface="Times New Roman"/>
            </a:endParaRPr>
          </a:p>
          <a:p>
            <a:pPr lvl="0">
              <a:lnSpc>
                <a:spcPct val="115000"/>
              </a:lnSpc>
              <a:spcAft>
                <a:spcPts val="1000"/>
              </a:spcAft>
              <a:buFont typeface="+mj-lt"/>
              <a:buAutoNum type="arabicParenBoth"/>
            </a:pPr>
            <a:r>
              <a:rPr lang="en-IN" sz="4100" dirty="0" smtClean="0">
                <a:latin typeface="Calibri"/>
                <a:ea typeface="Calibri"/>
                <a:cs typeface="Times New Roman"/>
              </a:rPr>
              <a:t>Diet</a:t>
            </a:r>
          </a:p>
          <a:p>
            <a:pPr lvl="0">
              <a:lnSpc>
                <a:spcPct val="115000"/>
              </a:lnSpc>
              <a:spcAft>
                <a:spcPts val="1000"/>
              </a:spcAft>
              <a:buFont typeface="+mj-lt"/>
              <a:buAutoNum type="arabicParenBoth"/>
            </a:pPr>
            <a:r>
              <a:rPr lang="en-IN" sz="4100" smtClean="0">
                <a:latin typeface="Calibri"/>
                <a:ea typeface="Calibri"/>
                <a:cs typeface="Times New Roman"/>
              </a:rPr>
              <a:t> </a:t>
            </a:r>
            <a:r>
              <a:rPr lang="en-IN" sz="4100" dirty="0">
                <a:latin typeface="Calibri"/>
                <a:ea typeface="Calibri"/>
                <a:cs typeface="Times New Roman"/>
              </a:rPr>
              <a:t>Health </a:t>
            </a:r>
            <a:r>
              <a:rPr lang="en-IN" sz="4100" dirty="0" smtClean="0">
                <a:latin typeface="Calibri"/>
                <a:ea typeface="Calibri"/>
                <a:cs typeface="Times New Roman"/>
              </a:rPr>
              <a:t>Status</a:t>
            </a:r>
          </a:p>
          <a:p>
            <a:pPr lvl="0">
              <a:lnSpc>
                <a:spcPct val="115000"/>
              </a:lnSpc>
              <a:spcAft>
                <a:spcPts val="1000"/>
              </a:spcAft>
              <a:buFont typeface="+mj-lt"/>
              <a:buAutoNum type="arabicParenBoth"/>
            </a:pPr>
            <a:r>
              <a:rPr lang="en-IN" sz="4100" smtClean="0">
                <a:latin typeface="Calibri"/>
                <a:ea typeface="Calibri"/>
                <a:cs typeface="Times New Roman"/>
              </a:rPr>
              <a:t> </a:t>
            </a:r>
            <a:r>
              <a:rPr lang="en-IN" sz="4100" dirty="0">
                <a:latin typeface="Calibri"/>
                <a:ea typeface="Calibri"/>
                <a:cs typeface="Times New Roman"/>
              </a:rPr>
              <a:t>Life style</a:t>
            </a:r>
          </a:p>
          <a:p>
            <a:endParaRPr lang="en-IN" dirty="0"/>
          </a:p>
        </p:txBody>
      </p:sp>
      <p:sp>
        <p:nvSpPr>
          <p:cNvPr id="2" name="Title 1"/>
          <p:cNvSpPr>
            <a:spLocks noGrp="1"/>
          </p:cNvSpPr>
          <p:nvPr>
            <p:ph type="title"/>
          </p:nvPr>
        </p:nvSpPr>
        <p:spPr/>
        <p:txBody>
          <a:bodyPr/>
          <a:lstStyle/>
          <a:p>
            <a:pPr marL="342900" lvl="0" indent="-342900" algn="ctr">
              <a:lnSpc>
                <a:spcPct val="115000"/>
              </a:lnSpc>
              <a:spcBef>
                <a:spcPts val="800"/>
              </a:spcBef>
              <a:spcAft>
                <a:spcPts val="1000"/>
              </a:spcAft>
            </a:pPr>
            <a:r>
              <a:rPr lang="en-IN" sz="2400" b="1" cap="none" dirty="0">
                <a:solidFill>
                  <a:srgbClr val="FF0000"/>
                </a:solidFill>
                <a:latin typeface="Calibri"/>
                <a:ea typeface="Calibri"/>
                <a:cs typeface="Times New Roman"/>
              </a:rPr>
              <a:t>FACTORS AFFECTING PHYSICAL FITNESS:</a:t>
            </a:r>
            <a:br>
              <a:rPr lang="en-IN" sz="2400" b="1" cap="none" dirty="0">
                <a:solidFill>
                  <a:srgbClr val="FF0000"/>
                </a:solidFill>
                <a:latin typeface="Calibri"/>
                <a:ea typeface="Calibri"/>
                <a:cs typeface="Times New Roman"/>
              </a:rPr>
            </a:br>
            <a:endParaRPr lang="en-IN" sz="2400" dirty="0">
              <a:solidFill>
                <a:srgbClr val="FF0000"/>
              </a:solidFill>
            </a:endParaRPr>
          </a:p>
        </p:txBody>
      </p:sp>
    </p:spTree>
    <p:extLst>
      <p:ext uri="{BB962C8B-B14F-4D97-AF65-F5344CB8AC3E}">
        <p14:creationId xmlns:p14="http://schemas.microsoft.com/office/powerpoint/2010/main" val="407785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2400" dirty="0" smtClean="0">
                <a:latin typeface="Georgia" panose="02040502050405020303" pitchFamily="18" charset="0"/>
              </a:rPr>
              <a:t>One of the misconceptions in the sports world is that a sports person gets in shape by just playing or taking part in his/her chosen sport. If a stationary level of performance, consistent ability in executing a few limited skills is your goal, then engaging only in your sport will keep you there. However, if you want the utmost efficiency, consistent improvement, and balanced abilities sportsmen and women must participate in year round conditioning programs.</a:t>
            </a:r>
            <a:endParaRPr lang="en-US" sz="2400" dirty="0">
              <a:latin typeface="Georgia" panose="02040502050405020303" pitchFamily="18" charset="0"/>
            </a:endParaRPr>
          </a:p>
        </p:txBody>
      </p:sp>
      <p:sp>
        <p:nvSpPr>
          <p:cNvPr id="2" name="Title 1"/>
          <p:cNvSpPr>
            <a:spLocks noGrp="1"/>
          </p:cNvSpPr>
          <p:nvPr>
            <p:ph type="title"/>
          </p:nvPr>
        </p:nvSpPr>
        <p:spPr/>
        <p:txBody>
          <a:bodyPr/>
          <a:lstStyle/>
          <a:p>
            <a:pPr algn="ctr"/>
            <a:r>
              <a:rPr lang="en-US" dirty="0" smtClean="0">
                <a:latin typeface="Georgia" panose="02040502050405020303" pitchFamily="18" charset="0"/>
              </a:rPr>
              <a:t>Fitness components </a:t>
            </a:r>
            <a:endParaRPr lang="en-US" dirty="0">
              <a:latin typeface="Georgia" panose="02040502050405020303" pitchFamily="18" charset="0"/>
            </a:endParaRPr>
          </a:p>
        </p:txBody>
      </p:sp>
    </p:spTree>
    <p:extLst>
      <p:ext uri="{BB962C8B-B14F-4D97-AF65-F5344CB8AC3E}">
        <p14:creationId xmlns:p14="http://schemas.microsoft.com/office/powerpoint/2010/main" val="39795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latin typeface="Georgia" panose="02040502050405020303" pitchFamily="18" charset="0"/>
              </a:rPr>
              <a:t>Exercise scientists have identified nine components that comprise the definition of fitness:  </a:t>
            </a:r>
          </a:p>
          <a:p>
            <a:pPr marL="109728" indent="0">
              <a:buNone/>
            </a:pPr>
            <a:r>
              <a:rPr lang="en-US" sz="3200" dirty="0" smtClean="0">
                <a:latin typeface="Georgia" panose="02040502050405020303" pitchFamily="18" charset="0"/>
              </a:rPr>
              <a:t>   "Key Methods of Sports Conditioning", </a:t>
            </a:r>
          </a:p>
          <a:p>
            <a:pPr marL="109728" indent="0">
              <a:buNone/>
            </a:pPr>
            <a:endParaRPr lang="en-US" sz="2400" dirty="0" smtClean="0">
              <a:latin typeface="Georgia" panose="02040502050405020303" pitchFamily="18" charset="0"/>
            </a:endParaRPr>
          </a:p>
          <a:p>
            <a:pPr marL="109728" indent="0">
              <a:buNone/>
            </a:pPr>
            <a:endParaRPr lang="en-US" sz="2400" dirty="0">
              <a:latin typeface="Georgia" panose="02040502050405020303" pitchFamily="18" charset="0"/>
            </a:endParaRPr>
          </a:p>
          <a:p>
            <a:pPr marL="109728" indent="0">
              <a:buNone/>
            </a:pPr>
            <a:r>
              <a:rPr lang="en-US" sz="2400" dirty="0" smtClean="0">
                <a:latin typeface="Georgia" panose="02040502050405020303" pitchFamily="18" charset="0"/>
              </a:rPr>
              <a:t>(1)Strength: The extent to which muscles can exert force by contracting against resistance(e.g. holding or restraining an object or person </a:t>
            </a:r>
          </a:p>
          <a:p>
            <a:endParaRPr lang="en-US" sz="1800" b="1" dirty="0">
              <a:latin typeface="Georgia" panose="02040502050405020303" pitchFamily="18" charset="0"/>
              <a:hlinkClick r:id="rId2"/>
            </a:endParaRPr>
          </a:p>
          <a:p>
            <a:pPr marL="109728" indent="0">
              <a:buNone/>
            </a:pPr>
            <a:endParaRPr lang="en-US" sz="3789" b="1" dirty="0" smtClean="0">
              <a:solidFill>
                <a:srgbClr val="0000FF"/>
              </a:solidFill>
            </a:endParaRPr>
          </a:p>
        </p:txBody>
      </p:sp>
      <p:sp>
        <p:nvSpPr>
          <p:cNvPr id="2" name="Title 1"/>
          <p:cNvSpPr>
            <a:spLocks noGrp="1"/>
          </p:cNvSpPr>
          <p:nvPr>
            <p:ph type="title"/>
          </p:nvPr>
        </p:nvSpPr>
        <p:spPr/>
        <p:txBody>
          <a:bodyPr>
            <a:normAutofit fontScale="90000"/>
          </a:bodyPr>
          <a:lstStyle/>
          <a:p>
            <a:pPr algn="ctr"/>
            <a:r>
              <a:rPr lang="en-US" dirty="0" smtClean="0">
                <a:latin typeface="Georgia" panose="02040502050405020303" pitchFamily="18" charset="0"/>
              </a:rPr>
              <a:t>Know the </a:t>
            </a:r>
            <a:r>
              <a:rPr lang="en-US" dirty="0" smtClean="0">
                <a:latin typeface="Georgia" panose="02040502050405020303" pitchFamily="18" charset="0"/>
              </a:rPr>
              <a:t>Nine..</a:t>
            </a:r>
            <a:r>
              <a:rPr lang="en-US" dirty="0" smtClean="0">
                <a:latin typeface="Georgia" panose="02040502050405020303" pitchFamily="18" charset="0"/>
              </a:rPr>
              <a:t/>
            </a:r>
            <a:br>
              <a:rPr lang="en-US" dirty="0" smtClean="0">
                <a:latin typeface="Georgia" panose="02040502050405020303" pitchFamily="18" charset="0"/>
              </a:rPr>
            </a:br>
            <a:r>
              <a:rPr lang="en-US" dirty="0" smtClean="0">
                <a:latin typeface="Georgia" panose="02040502050405020303" pitchFamily="18" charset="0"/>
              </a:rPr>
              <a:t>“ Fitness components” </a:t>
            </a:r>
            <a:endParaRPr lang="en-US" dirty="0">
              <a:latin typeface="Georgia" panose="02040502050405020303" pitchFamily="18" charset="0"/>
            </a:endParaRPr>
          </a:p>
        </p:txBody>
      </p:sp>
      <p:pic>
        <p:nvPicPr>
          <p:cNvPr id="4" name="Picture 3" descr="mariusz2.jpg"/>
          <p:cNvPicPr>
            <a:picLocks noChangeAspect="1"/>
          </p:cNvPicPr>
          <p:nvPr/>
        </p:nvPicPr>
        <p:blipFill>
          <a:blip r:embed="rId3"/>
          <a:stretch>
            <a:fillRect/>
          </a:stretch>
        </p:blipFill>
        <p:spPr>
          <a:xfrm>
            <a:off x="3974065" y="4572000"/>
            <a:ext cx="2176255" cy="1955240"/>
          </a:xfrm>
          <a:prstGeom prst="rect">
            <a:avLst/>
          </a:prstGeom>
        </p:spPr>
      </p:pic>
    </p:spTree>
    <p:extLst>
      <p:ext uri="{BB962C8B-B14F-4D97-AF65-F5344CB8AC3E}">
        <p14:creationId xmlns:p14="http://schemas.microsoft.com/office/powerpoint/2010/main" val="2112758593"/>
      </p:ext>
    </p:extLst>
  </p:cSld>
  <p:clrMapOvr>
    <a:masterClrMapping/>
  </p:clrMapOvr>
  <p:transition spd="med">
    <p:newsflash/>
  </p:transition>
  <p:timing>
    <p:tnLst>
      <p:par>
        <p:cTn id="1" dur="indefinite" restart="never" nodeType="tmRoot"/>
      </p:par>
    </p:tnLst>
  </p:timing>
</p:sld>
</file>

<file path=ppt/theme/_rels/them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1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1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4_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13.xml><?xml version="1.0" encoding="utf-8"?>
<a:theme xmlns:a="http://schemas.openxmlformats.org/drawingml/2006/main" name="1_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14.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5.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rgbClr val="FAFD00"/>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488" tIns="44450" rIns="90488" bIns="4445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rgbClr val="FAFD00"/>
          </a:buClr>
          <a:buSzPct val="75000"/>
          <a:buFont typeface="Wingdings" pitchFamily="2" charset="2"/>
          <a:buNone/>
          <a:tabLst/>
          <a:defRPr kumimoji="0" lang="en-US" sz="3200" b="1" i="1" u="none" strike="noStrike" cap="none" normalizeH="0" baseline="0" smtClean="0">
            <a:ln>
              <a:noFill/>
            </a:ln>
            <a:solidFill>
              <a:schemeClr val="bg2"/>
            </a:solidFill>
            <a:effectLst>
              <a:outerShdw blurRad="38100" dist="38100" dir="2700000" algn="tl">
                <a:srgbClr val="000000">
                  <a:alpha val="43137"/>
                </a:srgbClr>
              </a:outerShdw>
            </a:effectLst>
            <a:latin typeface="Arial"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Angles</Template>
  <TotalTime>2757</TotalTime>
  <Words>3694</Words>
  <Application>Microsoft Office PowerPoint</Application>
  <PresentationFormat>On-screen Show (4:3)</PresentationFormat>
  <Paragraphs>609</Paragraphs>
  <Slides>71</Slides>
  <Notes>4</Notes>
  <HiddenSlides>0</HiddenSlides>
  <MMClips>0</MMClips>
  <ScaleCrop>false</ScaleCrop>
  <HeadingPairs>
    <vt:vector size="8" baseType="variant">
      <vt:variant>
        <vt:lpstr>Fonts Used</vt:lpstr>
      </vt:variant>
      <vt:variant>
        <vt:i4>16</vt:i4>
      </vt:variant>
      <vt:variant>
        <vt:lpstr>Theme</vt:lpstr>
      </vt:variant>
      <vt:variant>
        <vt:i4>15</vt:i4>
      </vt:variant>
      <vt:variant>
        <vt:lpstr>Embedded OLE Servers</vt:lpstr>
      </vt:variant>
      <vt:variant>
        <vt:i4>1</vt:i4>
      </vt:variant>
      <vt:variant>
        <vt:lpstr>Slide Titles</vt:lpstr>
      </vt:variant>
      <vt:variant>
        <vt:i4>71</vt:i4>
      </vt:variant>
    </vt:vector>
  </HeadingPairs>
  <TitlesOfParts>
    <vt:vector size="103" baseType="lpstr">
      <vt:lpstr>ＭＳ Ｐゴシック</vt:lpstr>
      <vt:lpstr>SimSun</vt:lpstr>
      <vt:lpstr>Arial</vt:lpstr>
      <vt:lpstr>Arial Rounded MT Bold</vt:lpstr>
      <vt:lpstr>Calibri</vt:lpstr>
      <vt:lpstr>Chiller</vt:lpstr>
      <vt:lpstr>Franklin Gothic Book</vt:lpstr>
      <vt:lpstr>Franklin Gothic Medium</vt:lpstr>
      <vt:lpstr>Georgia</vt:lpstr>
      <vt:lpstr>Lucida Sans Unicode</vt:lpstr>
      <vt:lpstr>Times New Roman</vt:lpstr>
      <vt:lpstr>Tunga</vt:lpstr>
      <vt:lpstr>Verdana</vt:lpstr>
      <vt:lpstr>Wingdings</vt:lpstr>
      <vt:lpstr>Wingdings 2</vt:lpstr>
      <vt:lpstr>Wingdings 3</vt:lpstr>
      <vt:lpstr>1_brknbars</vt:lpstr>
      <vt:lpstr>2_brknbars</vt:lpstr>
      <vt:lpstr>3_brknbars</vt:lpstr>
      <vt:lpstr>4_brknbars</vt:lpstr>
      <vt:lpstr>5_brknbars</vt:lpstr>
      <vt:lpstr>6_brknbars</vt:lpstr>
      <vt:lpstr>7_brknbars</vt:lpstr>
      <vt:lpstr>8_brknbars</vt:lpstr>
      <vt:lpstr>9_brknbars</vt:lpstr>
      <vt:lpstr>10_brknbars</vt:lpstr>
      <vt:lpstr>11_brknbars</vt:lpstr>
      <vt:lpstr>14_Angles</vt:lpstr>
      <vt:lpstr>1_Angles</vt:lpstr>
      <vt:lpstr>Concourse</vt:lpstr>
      <vt:lpstr>Mountain Top</vt:lpstr>
      <vt:lpstr>Clip</vt:lpstr>
      <vt:lpstr>personal fitness</vt:lpstr>
      <vt:lpstr>Physical Fitness</vt:lpstr>
      <vt:lpstr>Types of Physical Activity</vt:lpstr>
      <vt:lpstr>Isometric Resisted Exercise</vt:lpstr>
      <vt:lpstr>Isotonic Resisted Exercise</vt:lpstr>
      <vt:lpstr>Isokinetic Resistive Exercise</vt:lpstr>
      <vt:lpstr>Fitness components </vt:lpstr>
      <vt:lpstr>Fitness components </vt:lpstr>
      <vt:lpstr>Know the Nine.. “ Fitness components”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General health fitness components Versus Sports specific Fitness components</vt:lpstr>
      <vt:lpstr>Testing the Fitness Components </vt:lpstr>
      <vt:lpstr>PowerPoint Presentation</vt:lpstr>
      <vt:lpstr>PowerPoint Presentation</vt:lpstr>
      <vt:lpstr>Why Do We Need Fitness </vt:lpstr>
      <vt:lpstr>Health Related Fitness Components </vt:lpstr>
      <vt:lpstr>PowerPoint Presentation</vt:lpstr>
      <vt:lpstr>Health-Related Fitness </vt:lpstr>
      <vt:lpstr>      Aerobic Capacity (Stamina or Cardio-respiratory Endurance) </vt:lpstr>
      <vt:lpstr>Muscular Strength </vt:lpstr>
      <vt:lpstr>Flexibility</vt:lpstr>
      <vt:lpstr>Body Composition </vt:lpstr>
      <vt:lpstr>Body composition MUSCLE&gt;BONE&gt;FAT</vt:lpstr>
      <vt:lpstr>FATS</vt:lpstr>
      <vt:lpstr>BODY MASS INDEX(B M I)</vt:lpstr>
      <vt:lpstr>Define: BMI</vt:lpstr>
      <vt:lpstr>MUSCLE</vt:lpstr>
      <vt:lpstr>TYPE OF MUSCLE CONTRACTION</vt:lpstr>
      <vt:lpstr>GENERAL TIPS FOR TRAINERS</vt:lpstr>
      <vt:lpstr>Calculating TRINING HEART RATE </vt:lpstr>
      <vt:lpstr>HEART RATE OF VARIOUS ACTIVITIES</vt:lpstr>
      <vt:lpstr>PowerPoint Presentation</vt:lpstr>
      <vt:lpstr>Levels of Body Fatness</vt:lpstr>
      <vt:lpstr>PowerPoint Presentation</vt:lpstr>
      <vt:lpstr>Common Skinfold Sites </vt:lpstr>
      <vt:lpstr>Body Composition Assessment Techniques Skinfold Technique</vt:lpstr>
      <vt:lpstr>PowerPoint Presentation</vt:lpstr>
      <vt:lpstr>Skinfold Technique</vt:lpstr>
      <vt:lpstr>PowerPoint Presentation</vt:lpstr>
      <vt:lpstr>Skinfold Technique</vt:lpstr>
      <vt:lpstr>Skinfold Technique</vt:lpstr>
      <vt:lpstr>PowerPoint Presentation</vt:lpstr>
      <vt:lpstr>Sport-Related Components of Fitness </vt:lpstr>
      <vt:lpstr>Sport-Related Fitness </vt:lpstr>
      <vt:lpstr>Muscular Power </vt:lpstr>
      <vt:lpstr>Maximum Strength </vt:lpstr>
      <vt:lpstr>Muscular Endurance </vt:lpstr>
      <vt:lpstr>Speed (Anaerobic Capacity) </vt:lpstr>
      <vt:lpstr>Agility </vt:lpstr>
      <vt:lpstr>Balance </vt:lpstr>
      <vt:lpstr>Coordination </vt:lpstr>
      <vt:lpstr>Reaction Time </vt:lpstr>
      <vt:lpstr>Dimensions of Wellness</vt:lpstr>
      <vt:lpstr>1. Physical.</vt:lpstr>
      <vt:lpstr>2. Intellectual.</vt:lpstr>
      <vt:lpstr>3. Social.</vt:lpstr>
      <vt:lpstr>4. Emotional.</vt:lpstr>
      <vt:lpstr>5. Spiritual.</vt:lpstr>
      <vt:lpstr>6. Occupational.</vt:lpstr>
      <vt:lpstr>7. Environmental.</vt:lpstr>
      <vt:lpstr>Healthy Lifestyles</vt:lpstr>
      <vt:lpstr>Who’s the Fittest? Athletes excel in a variety of ways but no athlete can excel at all sports. The reason for this is the multi-dimensional nature of fitness. It would be impossible to say which of these athletes (or any athlete) is the most fittest because they all excel at different things. </vt:lpstr>
      <vt:lpstr>  The Stairway to Lifetime Fitness:  A Path to Independence</vt:lpstr>
      <vt:lpstr>FACTORS AFFECTING PHYSICAL FITNESS: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DEFINITION,MEANING AND CONCEPT OF</dc:title>
  <dc:creator>Sony</dc:creator>
  <cp:lastModifiedBy>Admin</cp:lastModifiedBy>
  <cp:revision>97</cp:revision>
  <dcterms:created xsi:type="dcterms:W3CDTF">2006-08-16T00:00:00Z</dcterms:created>
  <dcterms:modified xsi:type="dcterms:W3CDTF">2024-08-16T11:58:08Z</dcterms:modified>
</cp:coreProperties>
</file>